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257" r:id="rId3"/>
    <p:sldId id="258" r:id="rId4"/>
    <p:sldId id="267" r:id="rId5"/>
    <p:sldId id="259" r:id="rId6"/>
    <p:sldId id="260" r:id="rId7"/>
    <p:sldId id="261" r:id="rId8"/>
    <p:sldId id="262" r:id="rId9"/>
    <p:sldId id="263" r:id="rId10"/>
    <p:sldId id="264" r:id="rId11"/>
    <p:sldId id="265" r:id="rId12"/>
    <p:sldId id="266"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85" d="100"/>
          <a:sy n="85" d="100"/>
        </p:scale>
        <p:origin x="1554"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6" name="Group 5"/>
          <p:cNvGrpSpPr/>
          <p:nvPr/>
        </p:nvGrpSpPr>
        <p:grpSpPr>
          <a:xfrm>
            <a:off x="-1588" y="0"/>
            <a:ext cx="9145588" cy="6860798"/>
            <a:chOff x="-1588" y="0"/>
            <a:chExt cx="9145588" cy="6860798"/>
          </a:xfrm>
        </p:grpSpPr>
        <p:sp>
          <p:nvSpPr>
            <p:cNvPr id="9" name="Rectangle 8"/>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Oval 9"/>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Freeform 5"/>
            <p:cNvSpPr>
              <a:spLocks noEditPoints="1"/>
            </p:cNvSpPr>
            <p:nvPr/>
          </p:nvSpPr>
          <p:spPr bwMode="gray">
            <a:xfrm>
              <a:off x="0" y="0"/>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ctrTitle"/>
          </p:nvPr>
        </p:nvSpPr>
        <p:spPr>
          <a:xfrm>
            <a:off x="866440" y="2226503"/>
            <a:ext cx="5917679" cy="2550877"/>
          </a:xfrm>
        </p:spPr>
        <p:txBody>
          <a:bodyPr anchor="b"/>
          <a:lstStyle>
            <a:lvl1pPr>
              <a:defRPr sz="4800"/>
            </a:lvl1pPr>
          </a:lstStyle>
          <a:p>
            <a:r>
              <a:rPr lang="en-US"/>
              <a:t>Click to edit Master title style</a:t>
            </a:r>
            <a:endParaRPr lang="en-US" dirty="0"/>
          </a:p>
        </p:txBody>
      </p:sp>
      <p:sp>
        <p:nvSpPr>
          <p:cNvPr id="3" name="Subtitle 2"/>
          <p:cNvSpPr>
            <a:spLocks noGrp="1"/>
          </p:cNvSpPr>
          <p:nvPr>
            <p:ph type="subTitle" idx="1"/>
          </p:nvPr>
        </p:nvSpPr>
        <p:spPr>
          <a:xfrm>
            <a:off x="866440" y="4777380"/>
            <a:ext cx="5917679"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bwMode="gray">
          <a:xfrm rot="5400000">
            <a:off x="7498080" y="1828800"/>
            <a:ext cx="990599" cy="228659"/>
          </a:xfrm>
        </p:spPr>
        <p:txBody>
          <a:bodyPr anchor="t"/>
          <a:lstStyle>
            <a:lvl1pPr algn="l">
              <a:defRPr b="0" i="0">
                <a:solidFill>
                  <a:schemeClr val="bg1">
                    <a:alpha val="60000"/>
                  </a:schemeClr>
                </a:solidFill>
              </a:defRPr>
            </a:lvl1pPr>
          </a:lstStyle>
          <a:p>
            <a:fld id="{5BCAD085-E8A6-8845-BD4E-CB4CCA059FC4}" type="datetimeFigureOut">
              <a:rPr lang="en-US" smtClean="0"/>
              <a:t>3/20/2026</a:t>
            </a:fld>
            <a:endParaRPr lang="en-US"/>
          </a:p>
        </p:txBody>
      </p:sp>
      <p:sp>
        <p:nvSpPr>
          <p:cNvPr id="5" name="Footer Placeholder 4"/>
          <p:cNvSpPr>
            <a:spLocks noGrp="1"/>
          </p:cNvSpPr>
          <p:nvPr>
            <p:ph type="ftr" sz="quarter" idx="11"/>
          </p:nvPr>
        </p:nvSpPr>
        <p:spPr bwMode="gray">
          <a:xfrm rot="5400000">
            <a:off x="6236208" y="3264408"/>
            <a:ext cx="3859795" cy="228660"/>
          </a:xfrm>
        </p:spPr>
        <p:txBody>
          <a:bodyPr/>
          <a:lstStyle>
            <a:lvl1pPr>
              <a:defRPr b="0" i="0">
                <a:solidFill>
                  <a:schemeClr val="bg1">
                    <a:alpha val="60000"/>
                  </a:schemeClr>
                </a:solidFill>
              </a:defRPr>
            </a:lvl1pPr>
          </a:lstStyle>
          <a:p>
            <a:endParaRPr lang="en-US"/>
          </a:p>
        </p:txBody>
      </p:sp>
      <p:sp>
        <p:nvSpPr>
          <p:cNvPr id="11" name="Rectangle 10"/>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8" name="Slide Number Placeholder 5"/>
          <p:cNvSpPr>
            <a:spLocks noGrp="1"/>
          </p:cNvSpPr>
          <p:nvPr>
            <p:ph type="sldNum" sz="quarter" idx="12"/>
          </p:nvPr>
        </p:nvSpPr>
        <p:spPr>
          <a:xfrm>
            <a:off x="7678616" y="295730"/>
            <a:ext cx="791308" cy="767687"/>
          </a:xfrm>
          <a:prstGeom prst="rect">
            <a:avLst/>
          </a:prstGeom>
        </p:spPr>
        <p:txBody>
          <a:bodyPr anchor="b"/>
          <a:lstStyle>
            <a:lvl1pPr algn="ctr">
              <a:defRPr sz="2800"/>
            </a:lvl1pPr>
          </a:lstStyle>
          <a:p>
            <a:fld id="{C1FF6DA9-008F-8B48-92A6-B652298478BF}" type="slidenum">
              <a:rPr lang="en-US" smtClean="0"/>
              <a:t>‹#›</a:t>
            </a:fld>
            <a:endParaRPr lang="en-US"/>
          </a:p>
        </p:txBody>
      </p:sp>
    </p:spTree>
    <p:extLst>
      <p:ext uri="{BB962C8B-B14F-4D97-AF65-F5344CB8AC3E}">
        <p14:creationId xmlns:p14="http://schemas.microsoft.com/office/powerpoint/2010/main" val="38419186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Panoramic Picture with Caption">
    <p:spTree>
      <p:nvGrpSpPr>
        <p:cNvPr id="1" name=""/>
        <p:cNvGrpSpPr/>
        <p:nvPr/>
      </p:nvGrpSpPr>
      <p:grpSpPr>
        <a:xfrm>
          <a:off x="0" y="0"/>
          <a:ext cx="0" cy="0"/>
          <a:chOff x="0" y="0"/>
          <a:chExt cx="0" cy="0"/>
        </a:xfrm>
      </p:grpSpPr>
      <p:grpSp>
        <p:nvGrpSpPr>
          <p:cNvPr id="8" name="Group 7"/>
          <p:cNvGrpSpPr/>
          <p:nvPr/>
        </p:nvGrpSpPr>
        <p:grpSpPr>
          <a:xfrm>
            <a:off x="-1588" y="0"/>
            <a:ext cx="9145588" cy="6860798"/>
            <a:chOff x="-1588" y="0"/>
            <a:chExt cx="9145588" cy="6860798"/>
          </a:xfrm>
        </p:grpSpPr>
        <p:sp>
          <p:nvSpPr>
            <p:cNvPr id="12" name="Rectangle 11"/>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Freeform 5"/>
            <p:cNvSpPr/>
            <p:nvPr/>
          </p:nvSpPr>
          <p:spPr bwMode="gray">
            <a:xfrm rot="10204164">
              <a:off x="426788" y="4564241"/>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6" name="Rectangle 15"/>
            <p:cNvSpPr/>
            <p:nvPr/>
          </p:nvSpPr>
          <p:spPr>
            <a:xfrm>
              <a:off x="421503" y="402165"/>
              <a:ext cx="8327939" cy="314113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bwMode="gray">
            <a:xfrm rot="10800000">
              <a:off x="485023" y="2670079"/>
              <a:ext cx="8182128" cy="2130508"/>
            </a:xfrm>
            <a:custGeom>
              <a:avLst/>
              <a:gdLst/>
              <a:ahLst/>
              <a:cxnLst/>
              <a:rect l="l" t="t" r="r" b="b"/>
              <a:pathLst>
                <a:path w="10000" h="9621">
                  <a:moveTo>
                    <a:pt x="0" y="0"/>
                  </a:moveTo>
                  <a:lnTo>
                    <a:pt x="0" y="2411"/>
                  </a:lnTo>
                  <a:lnTo>
                    <a:pt x="0" y="9586"/>
                  </a:lnTo>
                  <a:lnTo>
                    <a:pt x="0" y="9621"/>
                  </a:lnTo>
                  <a:lnTo>
                    <a:pt x="10000" y="9585"/>
                  </a:lnTo>
                  <a:cubicBezTo>
                    <a:pt x="9997" y="8144"/>
                    <a:pt x="10003" y="9571"/>
                    <a:pt x="10000" y="9586"/>
                  </a:cubicBezTo>
                  <a:cubicBezTo>
                    <a:pt x="9997" y="7194"/>
                    <a:pt x="9993" y="4803"/>
                    <a:pt x="9990" y="2411"/>
                  </a:cubicBezTo>
                  <a:lnTo>
                    <a:pt x="9990" y="0"/>
                  </a:lnTo>
                  <a:lnTo>
                    <a:pt x="9990" y="0"/>
                  </a:lnTo>
                  <a:lnTo>
                    <a:pt x="9534" y="253"/>
                  </a:lnTo>
                  <a:lnTo>
                    <a:pt x="9084" y="477"/>
                  </a:lnTo>
                  <a:lnTo>
                    <a:pt x="8628" y="669"/>
                  </a:lnTo>
                  <a:lnTo>
                    <a:pt x="8177" y="847"/>
                  </a:lnTo>
                  <a:lnTo>
                    <a:pt x="7726" y="984"/>
                  </a:lnTo>
                  <a:lnTo>
                    <a:pt x="7279" y="1087"/>
                  </a:lnTo>
                  <a:lnTo>
                    <a:pt x="6832" y="1176"/>
                  </a:lnTo>
                  <a:lnTo>
                    <a:pt x="6393" y="1236"/>
                  </a:lnTo>
                  <a:lnTo>
                    <a:pt x="5962" y="1279"/>
                  </a:lnTo>
                  <a:lnTo>
                    <a:pt x="5534" y="1294"/>
                  </a:lnTo>
                  <a:lnTo>
                    <a:pt x="5120" y="1294"/>
                  </a:lnTo>
                  <a:lnTo>
                    <a:pt x="4709" y="1294"/>
                  </a:lnTo>
                  <a:lnTo>
                    <a:pt x="4311" y="1266"/>
                  </a:lnTo>
                  <a:lnTo>
                    <a:pt x="3923" y="1221"/>
                  </a:lnTo>
                  <a:lnTo>
                    <a:pt x="3548" y="1161"/>
                  </a:lnTo>
                  <a:lnTo>
                    <a:pt x="3187" y="1101"/>
                  </a:lnTo>
                  <a:lnTo>
                    <a:pt x="2840" y="1026"/>
                  </a:lnTo>
                  <a:lnTo>
                    <a:pt x="2505" y="954"/>
                  </a:lnTo>
                  <a:lnTo>
                    <a:pt x="2192" y="865"/>
                  </a:lnTo>
                  <a:lnTo>
                    <a:pt x="1889" y="775"/>
                  </a:lnTo>
                  <a:lnTo>
                    <a:pt x="1346" y="579"/>
                  </a:lnTo>
                  <a:lnTo>
                    <a:pt x="882" y="400"/>
                  </a:lnTo>
                  <a:lnTo>
                    <a:pt x="511" y="253"/>
                  </a:lnTo>
                  <a:lnTo>
                    <a:pt x="234" y="118"/>
                  </a:lnTo>
                  <a:lnTo>
                    <a:pt x="0" y="0"/>
                  </a:lnTo>
                  <a:lnTo>
                    <a:pt x="0" y="0"/>
                  </a:lnTo>
                  <a:close/>
                </a:path>
              </a:pathLst>
            </a:custGeom>
            <a:solidFill>
              <a:schemeClr val="bg1"/>
            </a:solidFill>
            <a:ln>
              <a:noFill/>
            </a:ln>
          </p:spPr>
        </p:sp>
        <p:sp>
          <p:nvSpPr>
            <p:cNvPr id="20" name="Freeform 5"/>
            <p:cNvSpPr>
              <a:spLocks noEditPoints="1"/>
            </p:cNvSpPr>
            <p:nvPr/>
          </p:nvSpPr>
          <p:spPr bwMode="gray">
            <a:xfrm>
              <a:off x="0" y="0"/>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title"/>
          </p:nvPr>
        </p:nvSpPr>
        <p:spPr>
          <a:xfrm>
            <a:off x="866441" y="4961454"/>
            <a:ext cx="6422004"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866441" y="685800"/>
            <a:ext cx="6422004"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866440" y="5528192"/>
            <a:ext cx="6422004"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3/20/2026</a:t>
            </a:fld>
            <a:endParaRPr lang="en-US"/>
          </a:p>
        </p:txBody>
      </p:sp>
      <p:sp>
        <p:nvSpPr>
          <p:cNvPr id="6" name="Footer Placeholder 5"/>
          <p:cNvSpPr>
            <a:spLocks noGrp="1"/>
          </p:cNvSpPr>
          <p:nvPr>
            <p:ph type="ftr" sz="quarter" idx="11"/>
          </p:nvPr>
        </p:nvSpPr>
        <p:spPr/>
        <p:txBody>
          <a:bodyPr/>
          <a:lstStyle/>
          <a:p>
            <a:endParaRPr lang="en-US"/>
          </a:p>
        </p:txBody>
      </p:sp>
      <p:sp>
        <p:nvSpPr>
          <p:cNvPr id="10" name="Rectangle 9"/>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a:xfrm>
            <a:off x="7678616" y="295730"/>
            <a:ext cx="791308" cy="767687"/>
          </a:xfrm>
          <a:prstGeom prst="rect">
            <a:avLst/>
          </a:prstGeom>
        </p:spPr>
        <p:txBody>
          <a:bodyPr/>
          <a:lstStyle>
            <a:lvl1pPr algn="ctr">
              <a:defRPr sz="2800"/>
            </a:lvl1pPr>
          </a:lstStyle>
          <a:p>
            <a:fld id="{C1FF6DA9-008F-8B48-92A6-B652298478BF}" type="slidenum">
              <a:rPr lang="en-US" smtClean="0"/>
              <a:t>‹#›</a:t>
            </a:fld>
            <a:endParaRPr lang="en-US"/>
          </a:p>
        </p:txBody>
      </p:sp>
    </p:spTree>
    <p:extLst>
      <p:ext uri="{BB962C8B-B14F-4D97-AF65-F5344CB8AC3E}">
        <p14:creationId xmlns:p14="http://schemas.microsoft.com/office/powerpoint/2010/main" val="2606812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3" name="Group 2"/>
          <p:cNvGrpSpPr/>
          <p:nvPr/>
        </p:nvGrpSpPr>
        <p:grpSpPr>
          <a:xfrm>
            <a:off x="-1588" y="0"/>
            <a:ext cx="9145588" cy="6860798"/>
            <a:chOff x="-1588" y="0"/>
            <a:chExt cx="9145588" cy="6860798"/>
          </a:xfrm>
        </p:grpSpPr>
        <p:sp>
          <p:nvSpPr>
            <p:cNvPr id="12" name="Rectangle 11"/>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21010068">
              <a:off x="6359946" y="2780895"/>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Rectangle 8"/>
            <p:cNvSpPr/>
            <p:nvPr/>
          </p:nvSpPr>
          <p:spPr>
            <a:xfrm>
              <a:off x="485023" y="4343399"/>
              <a:ext cx="8182128" cy="211243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bwMode="gray">
            <a:xfrm>
              <a:off x="485023" y="2854646"/>
              <a:ext cx="8182128" cy="2130508"/>
            </a:xfrm>
            <a:custGeom>
              <a:avLst/>
              <a:gdLst/>
              <a:ahLst/>
              <a:cxnLst/>
              <a:rect l="l" t="t" r="r" b="b"/>
              <a:pathLst>
                <a:path w="10000" h="9621">
                  <a:moveTo>
                    <a:pt x="0" y="0"/>
                  </a:moveTo>
                  <a:lnTo>
                    <a:pt x="0" y="2411"/>
                  </a:lnTo>
                  <a:lnTo>
                    <a:pt x="0" y="9586"/>
                  </a:lnTo>
                  <a:lnTo>
                    <a:pt x="0" y="9621"/>
                  </a:lnTo>
                  <a:lnTo>
                    <a:pt x="10000" y="9585"/>
                  </a:lnTo>
                  <a:cubicBezTo>
                    <a:pt x="9997" y="8144"/>
                    <a:pt x="10003" y="9571"/>
                    <a:pt x="10000" y="9586"/>
                  </a:cubicBezTo>
                  <a:cubicBezTo>
                    <a:pt x="9997" y="7194"/>
                    <a:pt x="9993" y="4803"/>
                    <a:pt x="9990" y="2411"/>
                  </a:cubicBezTo>
                  <a:lnTo>
                    <a:pt x="9990" y="0"/>
                  </a:lnTo>
                  <a:lnTo>
                    <a:pt x="9990" y="0"/>
                  </a:lnTo>
                  <a:lnTo>
                    <a:pt x="9534" y="253"/>
                  </a:lnTo>
                  <a:lnTo>
                    <a:pt x="9084" y="477"/>
                  </a:lnTo>
                  <a:lnTo>
                    <a:pt x="8628" y="669"/>
                  </a:lnTo>
                  <a:lnTo>
                    <a:pt x="8177" y="847"/>
                  </a:lnTo>
                  <a:lnTo>
                    <a:pt x="7726" y="984"/>
                  </a:lnTo>
                  <a:lnTo>
                    <a:pt x="7279" y="1087"/>
                  </a:lnTo>
                  <a:lnTo>
                    <a:pt x="6832" y="1176"/>
                  </a:lnTo>
                  <a:lnTo>
                    <a:pt x="6393" y="1236"/>
                  </a:lnTo>
                  <a:lnTo>
                    <a:pt x="5962" y="1279"/>
                  </a:lnTo>
                  <a:lnTo>
                    <a:pt x="5534" y="1294"/>
                  </a:lnTo>
                  <a:lnTo>
                    <a:pt x="5120" y="1294"/>
                  </a:lnTo>
                  <a:lnTo>
                    <a:pt x="4709" y="1294"/>
                  </a:lnTo>
                  <a:lnTo>
                    <a:pt x="4311" y="1266"/>
                  </a:lnTo>
                  <a:lnTo>
                    <a:pt x="3923" y="1221"/>
                  </a:lnTo>
                  <a:lnTo>
                    <a:pt x="3548" y="1161"/>
                  </a:lnTo>
                  <a:lnTo>
                    <a:pt x="3187" y="1101"/>
                  </a:lnTo>
                  <a:lnTo>
                    <a:pt x="2840" y="1026"/>
                  </a:lnTo>
                  <a:lnTo>
                    <a:pt x="2505" y="954"/>
                  </a:lnTo>
                  <a:lnTo>
                    <a:pt x="2192" y="865"/>
                  </a:lnTo>
                  <a:lnTo>
                    <a:pt x="1889" y="775"/>
                  </a:lnTo>
                  <a:lnTo>
                    <a:pt x="1346" y="579"/>
                  </a:lnTo>
                  <a:lnTo>
                    <a:pt x="882" y="400"/>
                  </a:lnTo>
                  <a:lnTo>
                    <a:pt x="511" y="253"/>
                  </a:lnTo>
                  <a:lnTo>
                    <a:pt x="234" y="118"/>
                  </a:lnTo>
                  <a:lnTo>
                    <a:pt x="0" y="0"/>
                  </a:lnTo>
                  <a:lnTo>
                    <a:pt x="0" y="0"/>
                  </a:lnTo>
                  <a:close/>
                </a:path>
              </a:pathLst>
            </a:custGeom>
            <a:solidFill>
              <a:schemeClr val="bg1"/>
            </a:solidFill>
            <a:ln>
              <a:noFill/>
            </a:ln>
          </p:spPr>
        </p:sp>
        <p:sp>
          <p:nvSpPr>
            <p:cNvPr id="19" name="Freeform 5"/>
            <p:cNvSpPr>
              <a:spLocks noEditPoints="1"/>
            </p:cNvSpPr>
            <p:nvPr/>
          </p:nvSpPr>
          <p:spPr bwMode="gray">
            <a:xfrm>
              <a:off x="0" y="0"/>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title"/>
          </p:nvPr>
        </p:nvSpPr>
        <p:spPr>
          <a:xfrm>
            <a:off x="866440" y="927100"/>
            <a:ext cx="6422005" cy="1692720"/>
          </a:xfrm>
        </p:spPr>
        <p:txBody>
          <a:bodyPr/>
          <a:lstStyle>
            <a:lvl1pPr>
              <a:defRPr sz="3600"/>
            </a:lvl1pPr>
          </a:lstStyle>
          <a:p>
            <a:r>
              <a:rPr lang="en-US"/>
              <a:t>Click to edit Master title style</a:t>
            </a:r>
            <a:endParaRPr lang="en-US" dirty="0"/>
          </a:p>
        </p:txBody>
      </p:sp>
      <p:sp>
        <p:nvSpPr>
          <p:cNvPr id="13" name="Text Placeholder 3"/>
          <p:cNvSpPr>
            <a:spLocks noGrp="1"/>
          </p:cNvSpPr>
          <p:nvPr>
            <p:ph type="body" sz="half" idx="2"/>
          </p:nvPr>
        </p:nvSpPr>
        <p:spPr>
          <a:xfrm>
            <a:off x="866440" y="3488023"/>
            <a:ext cx="6422005" cy="2536857"/>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3/20/2026</a:t>
            </a:fld>
            <a:endParaRPr lang="en-US"/>
          </a:p>
        </p:txBody>
      </p:sp>
      <p:sp>
        <p:nvSpPr>
          <p:cNvPr id="5" name="Footer Placeholder 4"/>
          <p:cNvSpPr>
            <a:spLocks noGrp="1"/>
          </p:cNvSpPr>
          <p:nvPr>
            <p:ph type="ftr" sz="quarter" idx="11"/>
          </p:nvPr>
        </p:nvSpPr>
        <p:spPr/>
        <p:txBody>
          <a:bodyPr/>
          <a:lstStyle/>
          <a:p>
            <a:endParaRPr lang="en-US"/>
          </a:p>
        </p:txBody>
      </p:sp>
      <p:sp>
        <p:nvSpPr>
          <p:cNvPr id="8" name="Rectangle 7"/>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7678616" y="295730"/>
            <a:ext cx="791308" cy="767687"/>
          </a:xfrm>
          <a:prstGeom prst="rect">
            <a:avLst/>
          </a:prstGeom>
        </p:spPr>
        <p:txBody>
          <a:bodyPr/>
          <a:lstStyle>
            <a:lvl1pPr algn="ctr">
              <a:defRPr sz="2800"/>
            </a:lvl1pPr>
          </a:lstStyle>
          <a:p>
            <a:fld id="{C1FF6DA9-008F-8B48-92A6-B652298478BF}" type="slidenum">
              <a:rPr lang="en-US" smtClean="0"/>
              <a:t>‹#›</a:t>
            </a:fld>
            <a:endParaRPr lang="en-US"/>
          </a:p>
        </p:txBody>
      </p:sp>
    </p:spTree>
    <p:extLst>
      <p:ext uri="{BB962C8B-B14F-4D97-AF65-F5344CB8AC3E}">
        <p14:creationId xmlns:p14="http://schemas.microsoft.com/office/powerpoint/2010/main" val="9386558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3" name="Group 2"/>
          <p:cNvGrpSpPr/>
          <p:nvPr/>
        </p:nvGrpSpPr>
        <p:grpSpPr>
          <a:xfrm>
            <a:off x="-1588" y="0"/>
            <a:ext cx="9145588" cy="6860798"/>
            <a:chOff x="-1588" y="0"/>
            <a:chExt cx="9145588" cy="6860798"/>
          </a:xfrm>
        </p:grpSpPr>
        <p:sp>
          <p:nvSpPr>
            <p:cNvPr id="13" name="Rectangle 12"/>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21010068">
              <a:off x="6359946" y="4309201"/>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1" name="Freeform 10"/>
            <p:cNvSpPr/>
            <p:nvPr/>
          </p:nvSpPr>
          <p:spPr bwMode="gray">
            <a:xfrm>
              <a:off x="485023" y="4381500"/>
              <a:ext cx="8182128" cy="2130508"/>
            </a:xfrm>
            <a:custGeom>
              <a:avLst/>
              <a:gdLst/>
              <a:ahLst/>
              <a:cxnLst/>
              <a:rect l="l" t="t" r="r" b="b"/>
              <a:pathLst>
                <a:path w="10000" h="9621">
                  <a:moveTo>
                    <a:pt x="0" y="0"/>
                  </a:moveTo>
                  <a:lnTo>
                    <a:pt x="0" y="2411"/>
                  </a:lnTo>
                  <a:lnTo>
                    <a:pt x="0" y="9586"/>
                  </a:lnTo>
                  <a:lnTo>
                    <a:pt x="0" y="9621"/>
                  </a:lnTo>
                  <a:lnTo>
                    <a:pt x="10000" y="9585"/>
                  </a:lnTo>
                  <a:cubicBezTo>
                    <a:pt x="9997" y="8144"/>
                    <a:pt x="10003" y="9571"/>
                    <a:pt x="10000" y="9586"/>
                  </a:cubicBezTo>
                  <a:cubicBezTo>
                    <a:pt x="9997" y="7194"/>
                    <a:pt x="9993" y="4803"/>
                    <a:pt x="9990" y="2411"/>
                  </a:cubicBezTo>
                  <a:lnTo>
                    <a:pt x="9990" y="0"/>
                  </a:lnTo>
                  <a:lnTo>
                    <a:pt x="9990" y="0"/>
                  </a:lnTo>
                  <a:lnTo>
                    <a:pt x="9534" y="253"/>
                  </a:lnTo>
                  <a:lnTo>
                    <a:pt x="9084" y="477"/>
                  </a:lnTo>
                  <a:lnTo>
                    <a:pt x="8628" y="669"/>
                  </a:lnTo>
                  <a:lnTo>
                    <a:pt x="8177" y="847"/>
                  </a:lnTo>
                  <a:lnTo>
                    <a:pt x="7726" y="984"/>
                  </a:lnTo>
                  <a:lnTo>
                    <a:pt x="7279" y="1087"/>
                  </a:lnTo>
                  <a:lnTo>
                    <a:pt x="6832" y="1176"/>
                  </a:lnTo>
                  <a:lnTo>
                    <a:pt x="6393" y="1236"/>
                  </a:lnTo>
                  <a:lnTo>
                    <a:pt x="5962" y="1279"/>
                  </a:lnTo>
                  <a:lnTo>
                    <a:pt x="5534" y="1294"/>
                  </a:lnTo>
                  <a:lnTo>
                    <a:pt x="5120" y="1294"/>
                  </a:lnTo>
                  <a:lnTo>
                    <a:pt x="4709" y="1294"/>
                  </a:lnTo>
                  <a:lnTo>
                    <a:pt x="4311" y="1266"/>
                  </a:lnTo>
                  <a:lnTo>
                    <a:pt x="3923" y="1221"/>
                  </a:lnTo>
                  <a:lnTo>
                    <a:pt x="3548" y="1161"/>
                  </a:lnTo>
                  <a:lnTo>
                    <a:pt x="3187" y="1101"/>
                  </a:lnTo>
                  <a:lnTo>
                    <a:pt x="2840" y="1026"/>
                  </a:lnTo>
                  <a:lnTo>
                    <a:pt x="2505" y="954"/>
                  </a:lnTo>
                  <a:lnTo>
                    <a:pt x="2192" y="865"/>
                  </a:lnTo>
                  <a:lnTo>
                    <a:pt x="1889" y="775"/>
                  </a:lnTo>
                  <a:lnTo>
                    <a:pt x="1346" y="579"/>
                  </a:lnTo>
                  <a:lnTo>
                    <a:pt x="882" y="400"/>
                  </a:lnTo>
                  <a:lnTo>
                    <a:pt x="511" y="253"/>
                  </a:lnTo>
                  <a:lnTo>
                    <a:pt x="234" y="118"/>
                  </a:lnTo>
                  <a:lnTo>
                    <a:pt x="0" y="0"/>
                  </a:lnTo>
                  <a:lnTo>
                    <a:pt x="0" y="0"/>
                  </a:lnTo>
                  <a:close/>
                </a:path>
              </a:pathLst>
            </a:custGeom>
            <a:solidFill>
              <a:schemeClr val="bg1"/>
            </a:solidFill>
            <a:ln>
              <a:noFill/>
            </a:ln>
          </p:spPr>
        </p:sp>
        <p:sp>
          <p:nvSpPr>
            <p:cNvPr id="24" name="Freeform 5"/>
            <p:cNvSpPr>
              <a:spLocks noEditPoints="1"/>
            </p:cNvSpPr>
            <p:nvPr/>
          </p:nvSpPr>
          <p:spPr bwMode="gray">
            <a:xfrm>
              <a:off x="0" y="0"/>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3" name="TextBox 22"/>
          <p:cNvSpPr txBox="1"/>
          <p:nvPr/>
        </p:nvSpPr>
        <p:spPr bwMode="gray">
          <a:xfrm>
            <a:off x="647430" y="651690"/>
            <a:ext cx="601591" cy="1323439"/>
          </a:xfrm>
          <a:prstGeom prst="rect">
            <a:avLst/>
          </a:prstGeom>
          <a:noFill/>
        </p:spPr>
        <p:txBody>
          <a:bodyPr wrap="square" rtlCol="0">
            <a:spAutoFit/>
          </a:bodyPr>
          <a:lstStyle/>
          <a:p>
            <a:pPr algn="r"/>
            <a:r>
              <a:rPr lang="en-US" sz="8000" b="0" i="0" dirty="0">
                <a:solidFill>
                  <a:schemeClr val="accent1">
                    <a:lumMod val="60000"/>
                    <a:lumOff val="40000"/>
                  </a:schemeClr>
                </a:solidFill>
                <a:latin typeface="Arial"/>
                <a:cs typeface="Arial"/>
              </a:rPr>
              <a:t>“</a:t>
            </a:r>
          </a:p>
        </p:txBody>
      </p:sp>
      <p:sp>
        <p:nvSpPr>
          <p:cNvPr id="14" name="TextBox 13"/>
          <p:cNvSpPr txBox="1"/>
          <p:nvPr/>
        </p:nvSpPr>
        <p:spPr bwMode="gray">
          <a:xfrm>
            <a:off x="7069418" y="2900292"/>
            <a:ext cx="619063" cy="1323439"/>
          </a:xfrm>
          <a:prstGeom prst="rect">
            <a:avLst/>
          </a:prstGeom>
          <a:noFill/>
        </p:spPr>
        <p:txBody>
          <a:bodyPr wrap="square" rtlCol="0">
            <a:spAutoFit/>
          </a:bodyPr>
          <a:lstStyle/>
          <a:p>
            <a:pPr algn="r"/>
            <a:r>
              <a:rPr lang="en-US" sz="8000" b="0" i="0" dirty="0">
                <a:solidFill>
                  <a:schemeClr val="accent1">
                    <a:lumMod val="60000"/>
                    <a:lumOff val="40000"/>
                  </a:schemeClr>
                </a:solidFill>
                <a:latin typeface="Arial"/>
                <a:cs typeface="Arial"/>
              </a:rPr>
              <a:t>”</a:t>
            </a:r>
          </a:p>
        </p:txBody>
      </p:sp>
      <p:sp>
        <p:nvSpPr>
          <p:cNvPr id="2" name="Title 1"/>
          <p:cNvSpPr>
            <a:spLocks noGrp="1"/>
          </p:cNvSpPr>
          <p:nvPr>
            <p:ph type="title"/>
          </p:nvPr>
        </p:nvSpPr>
        <p:spPr>
          <a:xfrm>
            <a:off x="1128060" y="927099"/>
            <a:ext cx="6160385" cy="2882179"/>
          </a:xfrm>
        </p:spPr>
        <p:txBody>
          <a:bodyPr anchor="ctr"/>
          <a:lstStyle>
            <a:lvl1pPr>
              <a:defRPr sz="3600"/>
            </a:lvl1pPr>
          </a:lstStyle>
          <a:p>
            <a:r>
              <a:rPr lang="en-US"/>
              <a:t>Click to edit Master title style</a:t>
            </a:r>
            <a:endParaRPr lang="en-US" dirty="0"/>
          </a:p>
        </p:txBody>
      </p:sp>
      <p:sp>
        <p:nvSpPr>
          <p:cNvPr id="17" name="Text Placeholder 3"/>
          <p:cNvSpPr>
            <a:spLocks noGrp="1"/>
          </p:cNvSpPr>
          <p:nvPr>
            <p:ph type="body" sz="half" idx="13"/>
          </p:nvPr>
        </p:nvSpPr>
        <p:spPr bwMode="gray">
          <a:xfrm>
            <a:off x="1387278" y="3809278"/>
            <a:ext cx="5646143" cy="333113"/>
          </a:xfrm>
        </p:spPr>
        <p:txBody>
          <a:bodyPr>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6" name="Text Placeholder 3"/>
          <p:cNvSpPr>
            <a:spLocks noGrp="1"/>
          </p:cNvSpPr>
          <p:nvPr>
            <p:ph type="body" sz="half" idx="2"/>
          </p:nvPr>
        </p:nvSpPr>
        <p:spPr>
          <a:xfrm>
            <a:off x="866440" y="5000816"/>
            <a:ext cx="6343673" cy="1010619"/>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3/20/2026</a:t>
            </a:fld>
            <a:endParaRPr lang="en-US"/>
          </a:p>
        </p:txBody>
      </p:sp>
      <p:sp>
        <p:nvSpPr>
          <p:cNvPr id="5" name="Footer Placeholder 4"/>
          <p:cNvSpPr>
            <a:spLocks noGrp="1"/>
          </p:cNvSpPr>
          <p:nvPr>
            <p:ph type="ftr" sz="quarter" idx="11"/>
          </p:nvPr>
        </p:nvSpPr>
        <p:spPr/>
        <p:txBody>
          <a:bodyPr/>
          <a:lstStyle/>
          <a:p>
            <a:endParaRPr lang="en-US"/>
          </a:p>
        </p:txBody>
      </p:sp>
      <p:sp>
        <p:nvSpPr>
          <p:cNvPr id="9" name="Rectangle 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7678616" y="295730"/>
            <a:ext cx="791308" cy="767687"/>
          </a:xfrm>
          <a:prstGeom prst="rect">
            <a:avLst/>
          </a:prstGeom>
        </p:spPr>
        <p:txBody>
          <a:bodyPr/>
          <a:lstStyle>
            <a:lvl1pPr algn="ctr">
              <a:defRPr sz="2800"/>
            </a:lvl1pPr>
          </a:lstStyle>
          <a:p>
            <a:fld id="{C1FF6DA9-008F-8B48-92A6-B652298478BF}" type="slidenum">
              <a:rPr lang="en-US" smtClean="0"/>
              <a:t>‹#›</a:t>
            </a:fld>
            <a:endParaRPr lang="en-US"/>
          </a:p>
        </p:txBody>
      </p:sp>
    </p:spTree>
    <p:extLst>
      <p:ext uri="{BB962C8B-B14F-4D97-AF65-F5344CB8AC3E}">
        <p14:creationId xmlns:p14="http://schemas.microsoft.com/office/powerpoint/2010/main" val="17655744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9" name="Group 8"/>
          <p:cNvGrpSpPr/>
          <p:nvPr/>
        </p:nvGrpSpPr>
        <p:grpSpPr>
          <a:xfrm>
            <a:off x="-1588" y="0"/>
            <a:ext cx="9145588" cy="6860798"/>
            <a:chOff x="-1588" y="0"/>
            <a:chExt cx="9145588" cy="6860798"/>
          </a:xfrm>
        </p:grpSpPr>
        <p:sp>
          <p:nvSpPr>
            <p:cNvPr id="10" name="Rectangle 9"/>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Freeform 5"/>
            <p:cNvSpPr/>
            <p:nvPr/>
          </p:nvSpPr>
          <p:spPr bwMode="gray">
            <a:xfrm rot="21010068">
              <a:off x="6359946" y="4311243"/>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7"/>
            <p:cNvSpPr/>
            <p:nvPr/>
          </p:nvSpPr>
          <p:spPr bwMode="gray">
            <a:xfrm>
              <a:off x="485023" y="4381500"/>
              <a:ext cx="8182128" cy="2130508"/>
            </a:xfrm>
            <a:custGeom>
              <a:avLst/>
              <a:gdLst/>
              <a:ahLst/>
              <a:cxnLst/>
              <a:rect l="l" t="t" r="r" b="b"/>
              <a:pathLst>
                <a:path w="10000" h="9621">
                  <a:moveTo>
                    <a:pt x="0" y="0"/>
                  </a:moveTo>
                  <a:lnTo>
                    <a:pt x="0" y="2411"/>
                  </a:lnTo>
                  <a:lnTo>
                    <a:pt x="0" y="9586"/>
                  </a:lnTo>
                  <a:lnTo>
                    <a:pt x="0" y="9621"/>
                  </a:lnTo>
                  <a:lnTo>
                    <a:pt x="10000" y="9585"/>
                  </a:lnTo>
                  <a:cubicBezTo>
                    <a:pt x="9997" y="8144"/>
                    <a:pt x="10003" y="9571"/>
                    <a:pt x="10000" y="9586"/>
                  </a:cubicBezTo>
                  <a:cubicBezTo>
                    <a:pt x="9997" y="7194"/>
                    <a:pt x="9993" y="4803"/>
                    <a:pt x="9990" y="2411"/>
                  </a:cubicBezTo>
                  <a:lnTo>
                    <a:pt x="9990" y="0"/>
                  </a:lnTo>
                  <a:lnTo>
                    <a:pt x="9990" y="0"/>
                  </a:lnTo>
                  <a:lnTo>
                    <a:pt x="9534" y="253"/>
                  </a:lnTo>
                  <a:lnTo>
                    <a:pt x="9084" y="477"/>
                  </a:lnTo>
                  <a:lnTo>
                    <a:pt x="8628" y="669"/>
                  </a:lnTo>
                  <a:lnTo>
                    <a:pt x="8177" y="847"/>
                  </a:lnTo>
                  <a:lnTo>
                    <a:pt x="7726" y="984"/>
                  </a:lnTo>
                  <a:lnTo>
                    <a:pt x="7279" y="1087"/>
                  </a:lnTo>
                  <a:lnTo>
                    <a:pt x="6832" y="1176"/>
                  </a:lnTo>
                  <a:lnTo>
                    <a:pt x="6393" y="1236"/>
                  </a:lnTo>
                  <a:lnTo>
                    <a:pt x="5962" y="1279"/>
                  </a:lnTo>
                  <a:lnTo>
                    <a:pt x="5534" y="1294"/>
                  </a:lnTo>
                  <a:lnTo>
                    <a:pt x="5120" y="1294"/>
                  </a:lnTo>
                  <a:lnTo>
                    <a:pt x="4709" y="1294"/>
                  </a:lnTo>
                  <a:lnTo>
                    <a:pt x="4311" y="1266"/>
                  </a:lnTo>
                  <a:lnTo>
                    <a:pt x="3923" y="1221"/>
                  </a:lnTo>
                  <a:lnTo>
                    <a:pt x="3548" y="1161"/>
                  </a:lnTo>
                  <a:lnTo>
                    <a:pt x="3187" y="1101"/>
                  </a:lnTo>
                  <a:lnTo>
                    <a:pt x="2840" y="1026"/>
                  </a:lnTo>
                  <a:lnTo>
                    <a:pt x="2505" y="954"/>
                  </a:lnTo>
                  <a:lnTo>
                    <a:pt x="2192" y="865"/>
                  </a:lnTo>
                  <a:lnTo>
                    <a:pt x="1889" y="775"/>
                  </a:lnTo>
                  <a:lnTo>
                    <a:pt x="1346" y="579"/>
                  </a:lnTo>
                  <a:lnTo>
                    <a:pt x="882" y="400"/>
                  </a:lnTo>
                  <a:lnTo>
                    <a:pt x="511" y="253"/>
                  </a:lnTo>
                  <a:lnTo>
                    <a:pt x="234" y="118"/>
                  </a:lnTo>
                  <a:lnTo>
                    <a:pt x="0" y="0"/>
                  </a:lnTo>
                  <a:lnTo>
                    <a:pt x="0" y="0"/>
                  </a:lnTo>
                  <a:close/>
                </a:path>
              </a:pathLst>
            </a:custGeom>
            <a:solidFill>
              <a:schemeClr val="bg1"/>
            </a:solidFill>
            <a:ln>
              <a:noFill/>
            </a:ln>
          </p:spPr>
        </p:sp>
        <p:sp>
          <p:nvSpPr>
            <p:cNvPr id="17" name="Freeform 5"/>
            <p:cNvSpPr>
              <a:spLocks noEditPoints="1"/>
            </p:cNvSpPr>
            <p:nvPr/>
          </p:nvSpPr>
          <p:spPr bwMode="gray">
            <a:xfrm>
              <a:off x="0" y="0"/>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title"/>
          </p:nvPr>
        </p:nvSpPr>
        <p:spPr>
          <a:xfrm>
            <a:off x="866440" y="2057400"/>
            <a:ext cx="6422005" cy="20955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866441" y="5024908"/>
            <a:ext cx="6422004" cy="994891"/>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3/20/2026</a:t>
            </a:fld>
            <a:endParaRPr lang="en-US"/>
          </a:p>
        </p:txBody>
      </p:sp>
      <p:sp>
        <p:nvSpPr>
          <p:cNvPr id="5" name="Footer Placeholder 4"/>
          <p:cNvSpPr>
            <a:spLocks noGrp="1"/>
          </p:cNvSpPr>
          <p:nvPr>
            <p:ph type="ftr" sz="quarter" idx="11"/>
          </p:nvPr>
        </p:nvSpPr>
        <p:spPr/>
        <p:txBody>
          <a:bodyPr/>
          <a:lstStyle/>
          <a:p>
            <a:endParaRPr lang="en-US"/>
          </a:p>
        </p:txBody>
      </p:sp>
      <p:sp>
        <p:nvSpPr>
          <p:cNvPr id="7" name="Rectangle 6"/>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7678616" y="295730"/>
            <a:ext cx="791308" cy="767687"/>
          </a:xfrm>
          <a:prstGeom prst="rect">
            <a:avLst/>
          </a:prstGeom>
        </p:spPr>
        <p:txBody>
          <a:bodyPr/>
          <a:lstStyle>
            <a:lvl1pPr algn="ctr">
              <a:defRPr sz="2800"/>
            </a:lvl1pPr>
          </a:lstStyle>
          <a:p>
            <a:fld id="{C1FF6DA9-008F-8B48-92A6-B652298478BF}" type="slidenum">
              <a:rPr lang="en-US" smtClean="0"/>
              <a:t>‹#›</a:t>
            </a:fld>
            <a:endParaRPr lang="en-US"/>
          </a:p>
        </p:txBody>
      </p:sp>
    </p:spTree>
    <p:extLst>
      <p:ext uri="{BB962C8B-B14F-4D97-AF65-F5344CB8AC3E}">
        <p14:creationId xmlns:p14="http://schemas.microsoft.com/office/powerpoint/2010/main" val="18311074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a:xfrm>
            <a:off x="866440" y="927100"/>
            <a:ext cx="6423593" cy="709864"/>
          </a:xfrm>
        </p:spPr>
        <p:txBody>
          <a:bodyPr/>
          <a:lstStyle>
            <a:lvl1pPr>
              <a:defRPr sz="3200"/>
            </a:lvl1pPr>
          </a:lstStyle>
          <a:p>
            <a:r>
              <a:rPr lang="en-US"/>
              <a:t>Click to edit Master title style</a:t>
            </a:r>
            <a:endParaRPr lang="en-US" dirty="0"/>
          </a:p>
        </p:txBody>
      </p:sp>
      <p:sp>
        <p:nvSpPr>
          <p:cNvPr id="3" name="Text Placeholder 2"/>
          <p:cNvSpPr>
            <a:spLocks noGrp="1"/>
          </p:cNvSpPr>
          <p:nvPr>
            <p:ph type="body" idx="1"/>
          </p:nvPr>
        </p:nvSpPr>
        <p:spPr>
          <a:xfrm>
            <a:off x="866440" y="2489200"/>
            <a:ext cx="2313432" cy="657962"/>
          </a:xfrm>
        </p:spPr>
        <p:txBody>
          <a:bodyPr anchor="b">
            <a:noAutofit/>
          </a:bodyPr>
          <a:lstStyle>
            <a:lvl1pPr marL="0" indent="0">
              <a:buNone/>
              <a:defRPr sz="20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2" name="Text Placeholder 3"/>
          <p:cNvSpPr>
            <a:spLocks noGrp="1"/>
          </p:cNvSpPr>
          <p:nvPr>
            <p:ph type="body" sz="half" idx="15"/>
          </p:nvPr>
        </p:nvSpPr>
        <p:spPr>
          <a:xfrm>
            <a:off x="866440" y="3147164"/>
            <a:ext cx="2313432" cy="2888366"/>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3405614" y="2489200"/>
            <a:ext cx="2318918" cy="657962"/>
          </a:xfrm>
        </p:spPr>
        <p:txBody>
          <a:bodyPr anchor="b">
            <a:noAutofit/>
          </a:bodyPr>
          <a:lstStyle>
            <a:lvl1pPr marL="0" indent="0">
              <a:buNone/>
              <a:defRPr sz="20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3" name="Text Placeholder 3"/>
          <p:cNvSpPr>
            <a:spLocks noGrp="1"/>
          </p:cNvSpPr>
          <p:nvPr>
            <p:ph type="body" sz="half" idx="16"/>
          </p:nvPr>
        </p:nvSpPr>
        <p:spPr>
          <a:xfrm>
            <a:off x="3408471" y="3147164"/>
            <a:ext cx="2318918" cy="2888366"/>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5958642" y="2489200"/>
            <a:ext cx="2318918" cy="657962"/>
          </a:xfrm>
        </p:spPr>
        <p:txBody>
          <a:bodyPr anchor="b">
            <a:noAutofit/>
          </a:bodyPr>
          <a:lstStyle>
            <a:lvl1pPr marL="0" indent="0">
              <a:buNone/>
              <a:defRPr sz="20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4" name="Text Placeholder 3"/>
          <p:cNvSpPr>
            <a:spLocks noGrp="1"/>
          </p:cNvSpPr>
          <p:nvPr>
            <p:ph type="body" sz="half" idx="17"/>
          </p:nvPr>
        </p:nvSpPr>
        <p:spPr>
          <a:xfrm>
            <a:off x="5960935" y="3147164"/>
            <a:ext cx="2316625" cy="2888366"/>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3294530" y="2489201"/>
            <a:ext cx="0" cy="3546328"/>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849521" y="2489201"/>
            <a:ext cx="0" cy="3546328"/>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5BCAD085-E8A6-8845-BD4E-CB4CCA059FC4}" type="datetimeFigureOut">
              <a:rPr lang="en-US" smtClean="0"/>
              <a:t>3/20/2026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a:xfrm>
            <a:off x="7678616" y="295730"/>
            <a:ext cx="791308" cy="767687"/>
          </a:xfrm>
          <a:prstGeom prst="rect">
            <a:avLst/>
          </a:prstGeom>
        </p:spPr>
        <p:txBody>
          <a:bodyPr/>
          <a:lstStyle>
            <a:lvl1pPr algn="ctr">
              <a:defRPr sz="2800"/>
            </a:lvl1pPr>
          </a:lstStyle>
          <a:p>
            <a:fld id="{C1FF6DA9-008F-8B48-92A6-B652298478BF}" type="slidenum">
              <a:rPr lang="en-US" smtClean="0"/>
              <a:t>‹#›</a:t>
            </a:fld>
            <a:endParaRPr lang="en-US"/>
          </a:p>
        </p:txBody>
      </p:sp>
    </p:spTree>
    <p:extLst>
      <p:ext uri="{BB962C8B-B14F-4D97-AF65-F5344CB8AC3E}">
        <p14:creationId xmlns:p14="http://schemas.microsoft.com/office/powerpoint/2010/main" val="40063721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a:xfrm>
            <a:off x="866440" y="927100"/>
            <a:ext cx="6345260" cy="709864"/>
          </a:xfrm>
        </p:spPr>
        <p:txBody>
          <a:bodyPr/>
          <a:lstStyle>
            <a:lvl1pPr>
              <a:defRPr sz="3200"/>
            </a:lvl1pPr>
          </a:lstStyle>
          <a:p>
            <a:r>
              <a:rPr lang="en-US"/>
              <a:t>Click to edit Master title style</a:t>
            </a:r>
            <a:endParaRPr lang="en-US" dirty="0"/>
          </a:p>
        </p:txBody>
      </p:sp>
      <p:sp>
        <p:nvSpPr>
          <p:cNvPr id="3" name="Text Placeholder 2"/>
          <p:cNvSpPr>
            <a:spLocks noGrp="1"/>
          </p:cNvSpPr>
          <p:nvPr>
            <p:ph type="body" idx="1"/>
          </p:nvPr>
        </p:nvSpPr>
        <p:spPr>
          <a:xfrm>
            <a:off x="866440" y="4179596"/>
            <a:ext cx="2313432" cy="657962"/>
          </a:xfrm>
        </p:spPr>
        <p:txBody>
          <a:bodyPr anchor="b">
            <a:noAutofit/>
          </a:bodyPr>
          <a:lstStyle>
            <a:lvl1pPr marL="0" indent="0">
              <a:buNone/>
              <a:defRPr sz="20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2" name="Picture Placeholder 2"/>
          <p:cNvSpPr>
            <a:spLocks noGrp="1" noChangeAspect="1"/>
          </p:cNvSpPr>
          <p:nvPr>
            <p:ph type="pic" idx="15"/>
          </p:nvPr>
        </p:nvSpPr>
        <p:spPr>
          <a:xfrm>
            <a:off x="1019055" y="2489200"/>
            <a:ext cx="2015144" cy="1447342"/>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8"/>
          </p:nvPr>
        </p:nvSpPr>
        <p:spPr>
          <a:xfrm>
            <a:off x="866439" y="4837558"/>
            <a:ext cx="2313432" cy="1187321"/>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3411125" y="4179595"/>
            <a:ext cx="2318918" cy="657962"/>
          </a:xfrm>
        </p:spPr>
        <p:txBody>
          <a:bodyPr anchor="b">
            <a:noAutofit/>
          </a:bodyPr>
          <a:lstStyle>
            <a:lvl1pPr marL="0" indent="0">
              <a:buNone/>
              <a:defRPr sz="20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8" name="Picture Placeholder 2"/>
          <p:cNvSpPr>
            <a:spLocks noGrp="1" noChangeAspect="1"/>
          </p:cNvSpPr>
          <p:nvPr>
            <p:ph type="pic" idx="21"/>
          </p:nvPr>
        </p:nvSpPr>
        <p:spPr>
          <a:xfrm>
            <a:off x="3553189" y="2489200"/>
            <a:ext cx="2015144" cy="1447342"/>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3411125" y="4848208"/>
            <a:ext cx="2318918" cy="1187321"/>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5958642" y="4179596"/>
            <a:ext cx="2318918" cy="657962"/>
          </a:xfrm>
        </p:spPr>
        <p:txBody>
          <a:bodyPr anchor="b">
            <a:noAutofit/>
          </a:bodyPr>
          <a:lstStyle>
            <a:lvl1pPr marL="0" indent="0">
              <a:buNone/>
              <a:defRPr sz="20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9" name="Picture Placeholder 2"/>
          <p:cNvSpPr>
            <a:spLocks noGrp="1" noChangeAspect="1"/>
          </p:cNvSpPr>
          <p:nvPr>
            <p:ph type="pic" idx="22"/>
          </p:nvPr>
        </p:nvSpPr>
        <p:spPr>
          <a:xfrm>
            <a:off x="6108641" y="2489200"/>
            <a:ext cx="2015144" cy="1447342"/>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5958642" y="4837558"/>
            <a:ext cx="2318918" cy="1187321"/>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40" name="Straight Connector 39"/>
          <p:cNvCxnSpPr/>
          <p:nvPr/>
        </p:nvCxnSpPr>
        <p:spPr>
          <a:xfrm>
            <a:off x="3290019" y="2489201"/>
            <a:ext cx="0" cy="3546328"/>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41" name="Straight Connector 40"/>
          <p:cNvCxnSpPr/>
          <p:nvPr/>
        </p:nvCxnSpPr>
        <p:spPr>
          <a:xfrm>
            <a:off x="5849521" y="2489201"/>
            <a:ext cx="0" cy="3546328"/>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5BCAD085-E8A6-8845-BD4E-CB4CCA059FC4}" type="datetimeFigureOut">
              <a:rPr lang="en-US" smtClean="0"/>
              <a:t>3/20/2026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a:xfrm>
            <a:off x="7678616" y="295730"/>
            <a:ext cx="791308" cy="767687"/>
          </a:xfrm>
          <a:prstGeom prst="rect">
            <a:avLst/>
          </a:prstGeom>
        </p:spPr>
        <p:txBody>
          <a:bodyPr/>
          <a:lstStyle>
            <a:lvl1pPr algn="ctr">
              <a:defRPr sz="2800"/>
            </a:lvl1pPr>
          </a:lstStyle>
          <a:p>
            <a:fld id="{C1FF6DA9-008F-8B48-92A6-B652298478BF}" type="slidenum">
              <a:rPr lang="en-US" smtClean="0"/>
              <a:t>‹#›</a:t>
            </a:fld>
            <a:endParaRPr lang="en-US"/>
          </a:p>
        </p:txBody>
      </p:sp>
    </p:spTree>
    <p:extLst>
      <p:ext uri="{BB962C8B-B14F-4D97-AF65-F5344CB8AC3E}">
        <p14:creationId xmlns:p14="http://schemas.microsoft.com/office/powerpoint/2010/main" val="27335760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7621301" y="6387910"/>
            <a:ext cx="990599" cy="228659"/>
          </a:xfrm>
        </p:spPr>
        <p:txBody>
          <a:bodyPr/>
          <a:lstStyle/>
          <a:p>
            <a:fld id="{5BCAD085-E8A6-8845-BD4E-CB4CCA059FC4}" type="datetimeFigureOut">
              <a:rPr lang="en-US" smtClean="0"/>
              <a:t>3/20/2026</a:t>
            </a:fld>
            <a:endParaRPr lang="en-US"/>
          </a:p>
        </p:txBody>
      </p:sp>
      <p:sp>
        <p:nvSpPr>
          <p:cNvPr id="5" name="Footer Placeholder 4"/>
          <p:cNvSpPr>
            <a:spLocks noGrp="1"/>
          </p:cNvSpPr>
          <p:nvPr>
            <p:ph type="ftr" sz="quarter" idx="11"/>
          </p:nvPr>
        </p:nvSpPr>
        <p:spPr>
          <a:xfrm>
            <a:off x="516133" y="6387910"/>
            <a:ext cx="3859795" cy="228660"/>
          </a:xfrm>
        </p:spPr>
        <p:txBody>
          <a:bodyPr/>
          <a:lstStyle/>
          <a:p>
            <a:endParaRPr lang="en-US"/>
          </a:p>
        </p:txBody>
      </p:sp>
      <p:sp>
        <p:nvSpPr>
          <p:cNvPr id="6" name="Slide Number Placeholder 5"/>
          <p:cNvSpPr>
            <a:spLocks noGrp="1"/>
          </p:cNvSpPr>
          <p:nvPr>
            <p:ph type="sldNum" sz="quarter" idx="12"/>
          </p:nvPr>
        </p:nvSpPr>
        <p:spPr>
          <a:xfrm>
            <a:off x="7678616" y="295730"/>
            <a:ext cx="791308" cy="767687"/>
          </a:xfrm>
          <a:prstGeom prst="rect">
            <a:avLst/>
          </a:prstGeom>
        </p:spPr>
        <p:txBody>
          <a:bodyPr/>
          <a:lstStyle>
            <a:lvl1pPr algn="ctr">
              <a:defRPr sz="2800"/>
            </a:lvl1pPr>
          </a:lstStyle>
          <a:p>
            <a:fld id="{C1FF6DA9-008F-8B48-92A6-B652298478BF}" type="slidenum">
              <a:rPr lang="en-US" smtClean="0"/>
              <a:t>‹#›</a:t>
            </a:fld>
            <a:endParaRPr lang="en-US"/>
          </a:p>
        </p:txBody>
      </p:sp>
    </p:spTree>
    <p:extLst>
      <p:ext uri="{BB962C8B-B14F-4D97-AF65-F5344CB8AC3E}">
        <p14:creationId xmlns:p14="http://schemas.microsoft.com/office/powerpoint/2010/main" val="8492620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7" name="Group 6"/>
          <p:cNvGrpSpPr/>
          <p:nvPr/>
        </p:nvGrpSpPr>
        <p:grpSpPr>
          <a:xfrm>
            <a:off x="-1588" y="0"/>
            <a:ext cx="9120420" cy="6860798"/>
            <a:chOff x="-1588" y="0"/>
            <a:chExt cx="9120420" cy="6860798"/>
          </a:xfrm>
        </p:grpSpPr>
        <p:sp>
          <p:nvSpPr>
            <p:cNvPr id="11" name="Rectangle 10"/>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Oval 1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Freeform 5"/>
            <p:cNvSpPr/>
            <p:nvPr/>
          </p:nvSpPr>
          <p:spPr bwMode="gray">
            <a:xfrm rot="4966650">
              <a:off x="4673046" y="5107506"/>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grpSp>
      <p:sp>
        <p:nvSpPr>
          <p:cNvPr id="17" name="Rectangle 16"/>
          <p:cNvSpPr/>
          <p:nvPr/>
        </p:nvSpPr>
        <p:spPr>
          <a:xfrm>
            <a:off x="414867" y="402165"/>
            <a:ext cx="46105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9"/>
          <p:cNvSpPr/>
          <p:nvPr/>
        </p:nvSpPr>
        <p:spPr bwMode="gray">
          <a:xfrm rot="5400000">
            <a:off x="1299309" y="1765596"/>
            <a:ext cx="5995993" cy="3326809"/>
          </a:xfrm>
          <a:custGeom>
            <a:avLst/>
            <a:gdLst/>
            <a:ahLst/>
            <a:cxnLst/>
            <a:rect l="0" t="0" r="r" b="b"/>
            <a:pathLst>
              <a:path w="4960" h="2752">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bg1"/>
          </a:solidFill>
          <a:ln>
            <a:noFill/>
          </a:ln>
        </p:spPr>
      </p:sp>
      <p:sp>
        <p:nvSpPr>
          <p:cNvPr id="18" name="Freeform 5"/>
          <p:cNvSpPr>
            <a:spLocks noEditPoints="1"/>
          </p:cNvSpPr>
          <p:nvPr/>
        </p:nvSpPr>
        <p:spPr bwMode="gray">
          <a:xfrm>
            <a:off x="0" y="0"/>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sp>
      <p:sp>
        <p:nvSpPr>
          <p:cNvPr id="2" name="Vertical Title 1"/>
          <p:cNvSpPr>
            <a:spLocks noGrp="1"/>
          </p:cNvSpPr>
          <p:nvPr>
            <p:ph type="title" orient="vert"/>
          </p:nvPr>
        </p:nvSpPr>
        <p:spPr>
          <a:xfrm>
            <a:off x="6174928" y="1447799"/>
            <a:ext cx="1113516" cy="4572001"/>
          </a:xfrm>
        </p:spPr>
        <p:txBody>
          <a:bodyPr vert="eaVert" anchor="ctr"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866738" y="1447799"/>
            <a:ext cx="4416936" cy="4572001"/>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CAD085-E8A6-8845-BD4E-CB4CCA059FC4}" type="datetimeFigureOut">
              <a:rPr lang="en-US" smtClean="0"/>
              <a:t>3/20/2026</a:t>
            </a:fld>
            <a:endParaRPr lang="en-US"/>
          </a:p>
        </p:txBody>
      </p:sp>
      <p:sp>
        <p:nvSpPr>
          <p:cNvPr id="5" name="Footer Placeholder 4"/>
          <p:cNvSpPr>
            <a:spLocks noGrp="1"/>
          </p:cNvSpPr>
          <p:nvPr>
            <p:ph type="ftr" sz="quarter" idx="11"/>
          </p:nvPr>
        </p:nvSpPr>
        <p:spPr>
          <a:xfrm>
            <a:off x="538546" y="6365498"/>
            <a:ext cx="3859795" cy="228660"/>
          </a:xfrm>
        </p:spPr>
        <p:txBody>
          <a:bodyPr/>
          <a:lstStyle/>
          <a:p>
            <a:endParaRPr lang="en-US"/>
          </a:p>
        </p:txBody>
      </p:sp>
      <p:sp>
        <p:nvSpPr>
          <p:cNvPr id="9" name="Rectangle 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7678616" y="295730"/>
            <a:ext cx="791308" cy="767687"/>
          </a:xfrm>
          <a:prstGeom prst="rect">
            <a:avLst/>
          </a:prstGeom>
        </p:spPr>
        <p:txBody>
          <a:bodyPr/>
          <a:lstStyle>
            <a:lvl1pPr algn="ctr">
              <a:defRPr sz="2800"/>
            </a:lvl1pPr>
          </a:lstStyle>
          <a:p>
            <a:fld id="{C1FF6DA9-008F-8B48-92A6-B652298478BF}" type="slidenum">
              <a:rPr lang="en-US" smtClean="0"/>
              <a:t>‹#›</a:t>
            </a:fld>
            <a:endParaRPr lang="en-US"/>
          </a:p>
        </p:txBody>
      </p:sp>
    </p:spTree>
    <p:extLst>
      <p:ext uri="{BB962C8B-B14F-4D97-AF65-F5344CB8AC3E}">
        <p14:creationId xmlns:p14="http://schemas.microsoft.com/office/powerpoint/2010/main" val="1165725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65970" y="927098"/>
            <a:ext cx="6343672" cy="709865"/>
          </a:xfrm>
        </p:spPr>
        <p:txBody>
          <a:bodyPr anchor="ctr"/>
          <a:lstStyle>
            <a:lvl1pPr>
              <a:defRPr sz="32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CAD085-E8A6-8845-BD4E-CB4CCA059FC4}" type="datetimeFigureOut">
              <a:rPr lang="en-US" smtClean="0"/>
              <a:t>3/20/2026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678616" y="295730"/>
            <a:ext cx="791308" cy="767687"/>
          </a:xfrm>
          <a:prstGeom prst="rect">
            <a:avLst/>
          </a:prstGeom>
        </p:spPr>
        <p:txBody>
          <a:bodyPr anchor="b"/>
          <a:lstStyle>
            <a:lvl1pPr algn="ctr">
              <a:defRPr sz="2800"/>
            </a:lvl1pPr>
          </a:lstStyle>
          <a:p>
            <a:fld id="{C1FF6DA9-008F-8B48-92A6-B652298478BF}" type="slidenum">
              <a:rPr lang="en-US" smtClean="0"/>
              <a:t>‹#›</a:t>
            </a:fld>
            <a:endParaRPr lang="en-US"/>
          </a:p>
        </p:txBody>
      </p:sp>
    </p:spTree>
    <p:extLst>
      <p:ext uri="{BB962C8B-B14F-4D97-AF65-F5344CB8AC3E}">
        <p14:creationId xmlns:p14="http://schemas.microsoft.com/office/powerpoint/2010/main" val="3272526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7" name="Group 6"/>
          <p:cNvGrpSpPr/>
          <p:nvPr/>
        </p:nvGrpSpPr>
        <p:grpSpPr>
          <a:xfrm>
            <a:off x="-1588" y="0"/>
            <a:ext cx="9145588" cy="6860798"/>
            <a:chOff x="-1588" y="0"/>
            <a:chExt cx="9145588" cy="6860798"/>
          </a:xfrm>
        </p:grpSpPr>
        <p:sp>
          <p:nvSpPr>
            <p:cNvPr id="12" name="Rectangle 11"/>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5283673" y="402165"/>
              <a:ext cx="3465769"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bwMode="gray">
            <a:xfrm rot="16200000">
              <a:off x="3105027" y="1765596"/>
              <a:ext cx="5995993" cy="3326809"/>
            </a:xfrm>
            <a:custGeom>
              <a:avLst/>
              <a:gdLst/>
              <a:ahLst/>
              <a:cxnLst/>
              <a:rect l="0" t="0" r="r" b="b"/>
              <a:pathLst>
                <a:path w="4960" h="2752">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bg1"/>
            </a:solidFill>
            <a:ln>
              <a:noFill/>
            </a:ln>
          </p:spPr>
        </p:sp>
        <p:sp>
          <p:nvSpPr>
            <p:cNvPr id="18" name="Freeform 5"/>
            <p:cNvSpPr/>
            <p:nvPr/>
          </p:nvSpPr>
          <p:spPr bwMode="gray">
            <a:xfrm rot="15687606">
              <a:off x="3320102" y="1458373"/>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a:spLocks noEditPoints="1"/>
            </p:cNvSpPr>
            <p:nvPr/>
          </p:nvSpPr>
          <p:spPr bwMode="gray">
            <a:xfrm>
              <a:off x="0" y="0"/>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title"/>
          </p:nvPr>
        </p:nvSpPr>
        <p:spPr>
          <a:xfrm>
            <a:off x="877534" y="2257588"/>
            <a:ext cx="3090672" cy="3020344"/>
          </a:xfrm>
        </p:spPr>
        <p:txBody>
          <a:bodyPr anchor="ct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5119261" y="2257588"/>
            <a:ext cx="3082516" cy="302034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3/20/2026</a:t>
            </a:fld>
            <a:endParaRPr lang="en-US"/>
          </a:p>
        </p:txBody>
      </p:sp>
      <p:sp>
        <p:nvSpPr>
          <p:cNvPr id="5" name="Footer Placeholder 4"/>
          <p:cNvSpPr>
            <a:spLocks noGrp="1"/>
          </p:cNvSpPr>
          <p:nvPr>
            <p:ph type="ftr" sz="quarter" idx="11"/>
          </p:nvPr>
        </p:nvSpPr>
        <p:spPr/>
        <p:txBody>
          <a:bodyPr/>
          <a:lstStyle/>
          <a:p>
            <a:endParaRPr lang="en-US"/>
          </a:p>
        </p:txBody>
      </p:sp>
      <p:sp>
        <p:nvSpPr>
          <p:cNvPr id="8" name="Rectangle 7"/>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7678616" y="295730"/>
            <a:ext cx="791308" cy="767687"/>
          </a:xfrm>
          <a:prstGeom prst="rect">
            <a:avLst/>
          </a:prstGeom>
        </p:spPr>
        <p:txBody>
          <a:bodyPr anchor="b"/>
          <a:lstStyle>
            <a:lvl1pPr algn="ctr">
              <a:defRPr sz="2800"/>
            </a:lvl1pPr>
          </a:lstStyle>
          <a:p>
            <a:fld id="{C1FF6DA9-008F-8B48-92A6-B652298478BF}" type="slidenum">
              <a:rPr lang="en-US" smtClean="0"/>
              <a:t>‹#›</a:t>
            </a:fld>
            <a:endParaRPr lang="en-US"/>
          </a:p>
        </p:txBody>
      </p:sp>
    </p:spTree>
    <p:extLst>
      <p:ext uri="{BB962C8B-B14F-4D97-AF65-F5344CB8AC3E}">
        <p14:creationId xmlns:p14="http://schemas.microsoft.com/office/powerpoint/2010/main" val="1567332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a:t>Click to edit Master title style</a:t>
            </a:r>
            <a:endParaRPr lang="en-US" dirty="0"/>
          </a:p>
        </p:txBody>
      </p:sp>
      <p:sp>
        <p:nvSpPr>
          <p:cNvPr id="3" name="Content Placeholder 2"/>
          <p:cNvSpPr>
            <a:spLocks noGrp="1"/>
          </p:cNvSpPr>
          <p:nvPr>
            <p:ph sz="half" idx="1"/>
          </p:nvPr>
        </p:nvSpPr>
        <p:spPr>
          <a:xfrm>
            <a:off x="866440" y="2489200"/>
            <a:ext cx="3636980" cy="3530603"/>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0581" y="2489203"/>
            <a:ext cx="3636980" cy="35306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BCAD085-E8A6-8845-BD4E-CB4CCA059FC4}" type="datetimeFigureOut">
              <a:rPr lang="en-US" smtClean="0"/>
              <a:t>3/20/2026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7678616" y="295730"/>
            <a:ext cx="791308" cy="767687"/>
          </a:xfrm>
          <a:prstGeom prst="rect">
            <a:avLst/>
          </a:prstGeom>
        </p:spPr>
        <p:txBody>
          <a:bodyPr anchor="b"/>
          <a:lstStyle>
            <a:lvl1pPr algn="ctr">
              <a:defRPr sz="2800"/>
            </a:lvl1pPr>
          </a:lstStyle>
          <a:p>
            <a:fld id="{C1FF6DA9-008F-8B48-92A6-B652298478BF}" type="slidenum">
              <a:rPr lang="en-US" smtClean="0"/>
              <a:t>‹#›</a:t>
            </a:fld>
            <a:endParaRPr lang="en-US"/>
          </a:p>
        </p:txBody>
      </p:sp>
    </p:spTree>
    <p:extLst>
      <p:ext uri="{BB962C8B-B14F-4D97-AF65-F5344CB8AC3E}">
        <p14:creationId xmlns:p14="http://schemas.microsoft.com/office/powerpoint/2010/main" val="20234353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869918" y="2489200"/>
            <a:ext cx="3633502" cy="759290"/>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66440" y="3248490"/>
            <a:ext cx="3636980" cy="277131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0581" y="2489200"/>
            <a:ext cx="3636979" cy="756635"/>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0581" y="3245835"/>
            <a:ext cx="3636980" cy="277396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BCAD085-E8A6-8845-BD4E-CB4CCA059FC4}" type="datetimeFigureOut">
              <a:rPr lang="en-US" smtClean="0"/>
              <a:t>3/20/2026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a:xfrm>
            <a:off x="7678616" y="295730"/>
            <a:ext cx="791308" cy="767687"/>
          </a:xfrm>
          <a:prstGeom prst="rect">
            <a:avLst/>
          </a:prstGeom>
        </p:spPr>
        <p:txBody>
          <a:bodyPr anchor="b"/>
          <a:lstStyle>
            <a:lvl1pPr algn="ctr">
              <a:defRPr sz="2800"/>
            </a:lvl1pPr>
          </a:lstStyle>
          <a:p>
            <a:fld id="{C1FF6DA9-008F-8B48-92A6-B652298478BF}" type="slidenum">
              <a:rPr lang="en-US" smtClean="0"/>
              <a:t>‹#›</a:t>
            </a:fld>
            <a:endParaRPr lang="en-US"/>
          </a:p>
        </p:txBody>
      </p:sp>
    </p:spTree>
    <p:extLst>
      <p:ext uri="{BB962C8B-B14F-4D97-AF65-F5344CB8AC3E}">
        <p14:creationId xmlns:p14="http://schemas.microsoft.com/office/powerpoint/2010/main" val="27172778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BCAD085-E8A6-8845-BD4E-CB4CCA059FC4}" type="datetimeFigureOut">
              <a:rPr lang="en-US" smtClean="0"/>
              <a:t>3/20/2026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7678616" y="295730"/>
            <a:ext cx="791308" cy="767687"/>
          </a:xfrm>
          <a:prstGeom prst="rect">
            <a:avLst/>
          </a:prstGeom>
        </p:spPr>
        <p:txBody>
          <a:bodyPr anchor="b"/>
          <a:lstStyle>
            <a:lvl1pPr algn="ctr">
              <a:defRPr sz="2800"/>
            </a:lvl1pPr>
          </a:lstStyle>
          <a:p>
            <a:fld id="{C1FF6DA9-008F-8B48-92A6-B652298478BF}" type="slidenum">
              <a:rPr lang="en-US" smtClean="0"/>
              <a:t>‹#›</a:t>
            </a:fld>
            <a:endParaRPr lang="en-US"/>
          </a:p>
        </p:txBody>
      </p:sp>
    </p:spTree>
    <p:extLst>
      <p:ext uri="{BB962C8B-B14F-4D97-AF65-F5344CB8AC3E}">
        <p14:creationId xmlns:p14="http://schemas.microsoft.com/office/powerpoint/2010/main" val="23529387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Date Placeholder 1"/>
          <p:cNvSpPr>
            <a:spLocks noGrp="1"/>
          </p:cNvSpPr>
          <p:nvPr>
            <p:ph type="dt" sz="half" idx="10"/>
          </p:nvPr>
        </p:nvSpPr>
        <p:spPr/>
        <p:txBody>
          <a:bodyPr/>
          <a:lstStyle/>
          <a:p>
            <a:fld id="{5BCAD085-E8A6-8845-BD4E-CB4CCA059FC4}" type="datetimeFigureOut">
              <a:rPr lang="en-US" smtClean="0"/>
              <a:t>3/20/2026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7678616" y="295730"/>
            <a:ext cx="791308" cy="767687"/>
          </a:xfrm>
          <a:prstGeom prst="rect">
            <a:avLst/>
          </a:prstGeom>
        </p:spPr>
        <p:txBody>
          <a:bodyPr/>
          <a:lstStyle>
            <a:lvl1pPr algn="ctr">
              <a:defRPr sz="2800"/>
            </a:lvl1pPr>
          </a:lstStyle>
          <a:p>
            <a:fld id="{C1FF6DA9-008F-8B48-92A6-B652298478BF}" type="slidenum">
              <a:rPr lang="en-US" smtClean="0"/>
              <a:t>‹#›</a:t>
            </a:fld>
            <a:endParaRPr lang="en-US"/>
          </a:p>
        </p:txBody>
      </p:sp>
    </p:spTree>
    <p:extLst>
      <p:ext uri="{BB962C8B-B14F-4D97-AF65-F5344CB8AC3E}">
        <p14:creationId xmlns:p14="http://schemas.microsoft.com/office/powerpoint/2010/main" val="29834031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8" name="Group 7"/>
          <p:cNvGrpSpPr/>
          <p:nvPr/>
        </p:nvGrpSpPr>
        <p:grpSpPr>
          <a:xfrm>
            <a:off x="-1588" y="0"/>
            <a:ext cx="9145588" cy="6860798"/>
            <a:chOff x="-1588" y="0"/>
            <a:chExt cx="9145588" cy="6860798"/>
          </a:xfrm>
        </p:grpSpPr>
        <p:sp>
          <p:nvSpPr>
            <p:cNvPr id="13" name="Rectangle 12"/>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5283673" y="402165"/>
              <a:ext cx="3465769"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bwMode="gray">
            <a:xfrm rot="16200000">
              <a:off x="2548536" y="1765596"/>
              <a:ext cx="5995993" cy="3326809"/>
            </a:xfrm>
            <a:custGeom>
              <a:avLst/>
              <a:gdLst/>
              <a:ahLst/>
              <a:cxnLst/>
              <a:rect l="0" t="0" r="r" b="b"/>
              <a:pathLst>
                <a:path w="4960" h="2752">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bg1"/>
            </a:solidFill>
            <a:ln>
              <a:noFill/>
            </a:ln>
          </p:spPr>
        </p:sp>
        <p:sp>
          <p:nvSpPr>
            <p:cNvPr id="22" name="Freeform 5"/>
            <p:cNvSpPr/>
            <p:nvPr/>
          </p:nvSpPr>
          <p:spPr bwMode="gray">
            <a:xfrm rot="15687606">
              <a:off x="2769747" y="1458373"/>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a:spLocks noEditPoints="1"/>
            </p:cNvSpPr>
            <p:nvPr/>
          </p:nvSpPr>
          <p:spPr bwMode="gray">
            <a:xfrm>
              <a:off x="0" y="0"/>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title"/>
          </p:nvPr>
        </p:nvSpPr>
        <p:spPr>
          <a:xfrm>
            <a:off x="866440" y="1447800"/>
            <a:ext cx="2712590" cy="1495588"/>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568927" y="1447800"/>
            <a:ext cx="3632850"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866441" y="3086845"/>
            <a:ext cx="2712589" cy="2933701"/>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3/20/2026</a:t>
            </a:fld>
            <a:endParaRPr lang="en-US"/>
          </a:p>
        </p:txBody>
      </p:sp>
      <p:sp>
        <p:nvSpPr>
          <p:cNvPr id="6" name="Footer Placeholder 5"/>
          <p:cNvSpPr>
            <a:spLocks noGrp="1"/>
          </p:cNvSpPr>
          <p:nvPr>
            <p:ph type="ftr" sz="quarter" idx="11"/>
          </p:nvPr>
        </p:nvSpPr>
        <p:spPr/>
        <p:txBody>
          <a:bodyPr/>
          <a:lstStyle/>
          <a:p>
            <a:endParaRPr lang="en-US"/>
          </a:p>
        </p:txBody>
      </p:sp>
      <p:sp>
        <p:nvSpPr>
          <p:cNvPr id="9" name="Rectangle 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a:xfrm>
            <a:off x="7678616" y="295730"/>
            <a:ext cx="791308" cy="767687"/>
          </a:xfrm>
          <a:prstGeom prst="rect">
            <a:avLst/>
          </a:prstGeom>
        </p:spPr>
        <p:txBody>
          <a:bodyPr/>
          <a:lstStyle>
            <a:lvl1pPr algn="ctr">
              <a:defRPr sz="2800"/>
            </a:lvl1pPr>
          </a:lstStyle>
          <a:p>
            <a:fld id="{C1FF6DA9-008F-8B48-92A6-B652298478BF}" type="slidenum">
              <a:rPr lang="en-US" smtClean="0"/>
              <a:t>‹#›</a:t>
            </a:fld>
            <a:endParaRPr lang="en-US"/>
          </a:p>
        </p:txBody>
      </p:sp>
    </p:spTree>
    <p:extLst>
      <p:ext uri="{BB962C8B-B14F-4D97-AF65-F5344CB8AC3E}">
        <p14:creationId xmlns:p14="http://schemas.microsoft.com/office/powerpoint/2010/main" val="3849604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1588" y="0"/>
            <a:ext cx="9145588" cy="6860798"/>
            <a:chOff x="-1588" y="0"/>
            <a:chExt cx="9145588" cy="6860798"/>
          </a:xfrm>
        </p:grpSpPr>
        <p:sp>
          <p:nvSpPr>
            <p:cNvPr id="13" name="Rectangle 12"/>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5283673" y="402165"/>
              <a:ext cx="3465769"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bwMode="gray">
            <a:xfrm rot="16200000">
              <a:off x="2852610" y="1765596"/>
              <a:ext cx="5995993" cy="3326809"/>
            </a:xfrm>
            <a:custGeom>
              <a:avLst/>
              <a:gdLst/>
              <a:ahLst/>
              <a:cxnLst/>
              <a:rect l="0" t="0" r="r" b="b"/>
              <a:pathLst>
                <a:path w="4960" h="2752">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bg1"/>
            </a:solidFill>
            <a:ln>
              <a:noFill/>
            </a:ln>
          </p:spPr>
        </p:sp>
        <p:sp>
          <p:nvSpPr>
            <p:cNvPr id="24" name="Freeform 5"/>
            <p:cNvSpPr/>
            <p:nvPr/>
          </p:nvSpPr>
          <p:spPr bwMode="gray">
            <a:xfrm rot="15687606">
              <a:off x="3074559" y="1458373"/>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a:spLocks noEditPoints="1"/>
            </p:cNvSpPr>
            <p:nvPr/>
          </p:nvSpPr>
          <p:spPr bwMode="gray">
            <a:xfrm>
              <a:off x="0" y="0"/>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title"/>
          </p:nvPr>
        </p:nvSpPr>
        <p:spPr>
          <a:xfrm>
            <a:off x="866440" y="1381390"/>
            <a:ext cx="2987089" cy="157480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4722909" y="1320800"/>
            <a:ext cx="2791102" cy="42164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866440" y="3086100"/>
            <a:ext cx="2987089" cy="24511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3/20/2026</a:t>
            </a:fld>
            <a:endParaRPr lang="en-US"/>
          </a:p>
        </p:txBody>
      </p:sp>
      <p:sp>
        <p:nvSpPr>
          <p:cNvPr id="6" name="Footer Placeholder 5"/>
          <p:cNvSpPr>
            <a:spLocks noGrp="1"/>
          </p:cNvSpPr>
          <p:nvPr>
            <p:ph type="ftr" sz="quarter" idx="11"/>
          </p:nvPr>
        </p:nvSpPr>
        <p:spPr/>
        <p:txBody>
          <a:bodyPr/>
          <a:lstStyle/>
          <a:p>
            <a:endParaRPr lang="en-US"/>
          </a:p>
        </p:txBody>
      </p:sp>
      <p:sp>
        <p:nvSpPr>
          <p:cNvPr id="10" name="Rectangle 9"/>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a:xfrm>
            <a:off x="7678616" y="295730"/>
            <a:ext cx="791308" cy="767687"/>
          </a:xfrm>
          <a:prstGeom prst="rect">
            <a:avLst/>
          </a:prstGeom>
        </p:spPr>
        <p:txBody>
          <a:bodyPr/>
          <a:lstStyle>
            <a:lvl1pPr algn="ctr">
              <a:defRPr sz="2800"/>
            </a:lvl1pPr>
          </a:lstStyle>
          <a:p>
            <a:fld id="{C1FF6DA9-008F-8B48-92A6-B652298478BF}" type="slidenum">
              <a:rPr lang="en-US" smtClean="0"/>
              <a:t>‹#›</a:t>
            </a:fld>
            <a:endParaRPr lang="en-US"/>
          </a:p>
        </p:txBody>
      </p:sp>
    </p:spTree>
    <p:extLst>
      <p:ext uri="{BB962C8B-B14F-4D97-AF65-F5344CB8AC3E}">
        <p14:creationId xmlns:p14="http://schemas.microsoft.com/office/powerpoint/2010/main" val="42418560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6" name="Group 5"/>
          <p:cNvGrpSpPr/>
          <p:nvPr/>
        </p:nvGrpSpPr>
        <p:grpSpPr>
          <a:xfrm>
            <a:off x="-1588" y="0"/>
            <a:ext cx="9145588" cy="6860798"/>
            <a:chOff x="-1588" y="0"/>
            <a:chExt cx="9145588" cy="6860798"/>
          </a:xfrm>
        </p:grpSpPr>
        <p:sp>
          <p:nvSpPr>
            <p:cNvPr id="14" name="Rectangle 13"/>
            <p:cNvSpPr/>
            <p:nvPr/>
          </p:nvSpPr>
          <p:spPr>
            <a:xfrm>
              <a:off x="0" y="0"/>
              <a:ext cx="9118832" cy="6858000"/>
            </a:xfrm>
            <a:prstGeom prst="rect">
              <a:avLst/>
            </a:prstGeom>
            <a:blipFill>
              <a:blip r:embed="rId19">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Oval 20"/>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Freeform 5"/>
            <p:cNvSpPr/>
            <p:nvPr/>
          </p:nvSpPr>
          <p:spPr bwMode="gray">
            <a:xfrm rot="21010068">
              <a:off x="6359946" y="1790293"/>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5" name="Freeform 24"/>
            <p:cNvSpPr/>
            <p:nvPr/>
          </p:nvSpPr>
          <p:spPr bwMode="gray">
            <a:xfrm>
              <a:off x="485023" y="1856450"/>
              <a:ext cx="8173954" cy="4535226"/>
            </a:xfrm>
            <a:custGeom>
              <a:avLst/>
              <a:gdLst/>
              <a:ahLst/>
              <a:cxnLst/>
              <a:rect l="0" t="0" r="r" b="b"/>
              <a:pathLst>
                <a:path w="4960" h="2752">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bg1"/>
            </a:solidFill>
            <a:ln>
              <a:noFill/>
            </a:ln>
          </p:spPr>
        </p:sp>
        <p:sp>
          <p:nvSpPr>
            <p:cNvPr id="10" name="Freeform 5"/>
            <p:cNvSpPr>
              <a:spLocks noEditPoints="1"/>
            </p:cNvSpPr>
            <p:nvPr/>
          </p:nvSpPr>
          <p:spPr bwMode="gray">
            <a:xfrm>
              <a:off x="0" y="0"/>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Placeholder 1"/>
          <p:cNvSpPr>
            <a:spLocks noGrp="1"/>
          </p:cNvSpPr>
          <p:nvPr>
            <p:ph type="title"/>
          </p:nvPr>
        </p:nvSpPr>
        <p:spPr bwMode="gray">
          <a:xfrm>
            <a:off x="866440" y="927099"/>
            <a:ext cx="6345260" cy="709865"/>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864382" y="2489200"/>
            <a:ext cx="6345260" cy="35306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574443" y="6365498"/>
            <a:ext cx="990599" cy="228659"/>
          </a:xfrm>
          <a:prstGeom prst="rect">
            <a:avLst/>
          </a:prstGeom>
        </p:spPr>
        <p:txBody>
          <a:bodyPr vert="horz" lIns="91440" tIns="45720" rIns="91440" bIns="45720" rtlCol="0" anchor="b"/>
          <a:lstStyle>
            <a:lvl1pPr algn="r">
              <a:defRPr sz="900" b="1" i="0">
                <a:solidFill>
                  <a:schemeClr val="accent1"/>
                </a:solidFill>
              </a:defRPr>
            </a:lvl1pPr>
          </a:lstStyle>
          <a:p>
            <a:fld id="{5BCAD085-E8A6-8845-BD4E-CB4CCA059FC4}" type="datetimeFigureOut">
              <a:rPr lang="en-US" smtClean="0"/>
              <a:t>3/20/2026</a:t>
            </a:fld>
            <a:endParaRPr lang="en-US"/>
          </a:p>
        </p:txBody>
      </p:sp>
      <p:sp>
        <p:nvSpPr>
          <p:cNvPr id="5" name="Footer Placeholder 4"/>
          <p:cNvSpPr>
            <a:spLocks noGrp="1"/>
          </p:cNvSpPr>
          <p:nvPr>
            <p:ph type="ftr" sz="quarter" idx="3"/>
          </p:nvPr>
        </p:nvSpPr>
        <p:spPr>
          <a:xfrm>
            <a:off x="590843" y="6365497"/>
            <a:ext cx="3859795" cy="228660"/>
          </a:xfrm>
          <a:prstGeom prst="rect">
            <a:avLst/>
          </a:prstGeom>
        </p:spPr>
        <p:txBody>
          <a:bodyPr vert="horz" lIns="91440" tIns="45720" rIns="91440" bIns="45720" rtlCol="0" anchor="b"/>
          <a:lstStyle>
            <a:lvl1pPr algn="l">
              <a:defRPr sz="900" b="1" i="0">
                <a:solidFill>
                  <a:schemeClr val="accent1"/>
                </a:solidFill>
              </a:defRPr>
            </a:lvl1pPr>
          </a:lstStyle>
          <a:p>
            <a:endParaRPr lang="en-US"/>
          </a:p>
        </p:txBody>
      </p:sp>
      <p:sp>
        <p:nvSpPr>
          <p:cNvPr id="26" name="Rectangle 25"/>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8" name="Slide Number Placeholder 5"/>
          <p:cNvSpPr>
            <a:spLocks noGrp="1"/>
          </p:cNvSpPr>
          <p:nvPr>
            <p:ph type="sldNum" sz="quarter" idx="4"/>
          </p:nvPr>
        </p:nvSpPr>
        <p:spPr bwMode="gray">
          <a:xfrm>
            <a:off x="7678616" y="295730"/>
            <a:ext cx="791308" cy="767687"/>
          </a:xfrm>
          <a:prstGeom prst="rect">
            <a:avLst/>
          </a:prstGeom>
        </p:spPr>
        <p:txBody>
          <a:bodyPr anchor="b"/>
          <a:lstStyle>
            <a:lvl1pPr algn="ctr">
              <a:defRPr sz="2800">
                <a:solidFill>
                  <a:schemeClr val="bg1"/>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14220468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0" hangingPunct="1">
        <a:spcBef>
          <a:spcPct val="0"/>
        </a:spcBef>
        <a:buNone/>
        <a:defRPr sz="3200" b="0" i="0" kern="1200">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685800" indent="-283464"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96012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23444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150876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18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0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225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24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Practical approach to audit of Bank Loan</a:t>
            </a:r>
            <a:endParaRPr dirty="0"/>
          </a:p>
        </p:txBody>
      </p:sp>
      <p:sp>
        <p:nvSpPr>
          <p:cNvPr id="3" name="Subtitle 2"/>
          <p:cNvSpPr>
            <a:spLocks noGrp="1"/>
          </p:cNvSpPr>
          <p:nvPr>
            <p:ph type="subTitle" idx="1"/>
          </p:nvPr>
        </p:nvSpPr>
        <p:spPr/>
        <p:txBody>
          <a:bodyPr/>
          <a:lstStyle/>
          <a:p>
            <a:r>
              <a:rPr dirty="0"/>
              <a:t>Loans &amp; Advances + RBI IRAC Norms</a:t>
            </a:r>
          </a:p>
          <a:p>
            <a:r>
              <a:rPr dirty="0"/>
              <a:t>CA Anil Kumar Yadav</a:t>
            </a:r>
            <a:r>
              <a:rPr lang="en-US" dirty="0"/>
              <a:t> 9660917000</a:t>
            </a:r>
          </a:p>
          <a:p>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Restructuring</a:t>
            </a:r>
          </a:p>
        </p:txBody>
      </p:sp>
      <p:sp>
        <p:nvSpPr>
          <p:cNvPr id="3" name="Content Placeholder 2"/>
          <p:cNvSpPr>
            <a:spLocks noGrp="1"/>
          </p:cNvSpPr>
          <p:nvPr>
            <p:ph idx="1"/>
          </p:nvPr>
        </p:nvSpPr>
        <p:spPr/>
        <p:txBody>
          <a:bodyPr/>
          <a:lstStyle/>
          <a:p>
            <a:r>
              <a:rPr dirty="0"/>
              <a:t>Financial difficulty</a:t>
            </a:r>
          </a:p>
          <a:p>
            <a:r>
              <a:rPr dirty="0"/>
              <a:t>Change terms</a:t>
            </a:r>
            <a:endParaRPr lang="en-US" dirty="0"/>
          </a:p>
          <a:p>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Audit Approach</a:t>
            </a:r>
          </a:p>
        </p:txBody>
      </p:sp>
      <p:sp>
        <p:nvSpPr>
          <p:cNvPr id="3" name="Content Placeholder 2"/>
          <p:cNvSpPr>
            <a:spLocks noGrp="1"/>
          </p:cNvSpPr>
          <p:nvPr>
            <p:ph idx="1"/>
          </p:nvPr>
        </p:nvSpPr>
        <p:spPr/>
        <p:txBody>
          <a:bodyPr/>
          <a:lstStyle/>
          <a:p>
            <a:r>
              <a:t>Check DP</a:t>
            </a:r>
          </a:p>
          <a:p>
            <a:r>
              <a:t>Verify docs</a:t>
            </a:r>
          </a:p>
          <a:p>
            <a:r>
              <a:t>End use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Conclusion</a:t>
            </a:r>
          </a:p>
        </p:txBody>
      </p:sp>
      <p:sp>
        <p:nvSpPr>
          <p:cNvPr id="3" name="Content Placeholder 2"/>
          <p:cNvSpPr>
            <a:spLocks noGrp="1"/>
          </p:cNvSpPr>
          <p:nvPr>
            <p:ph idx="1"/>
          </p:nvPr>
        </p:nvSpPr>
        <p:spPr/>
        <p:txBody>
          <a:bodyPr/>
          <a:lstStyle/>
          <a:p>
            <a:r>
              <a:rPr dirty="0"/>
              <a:t>Follow RBI</a:t>
            </a:r>
            <a:r>
              <a:rPr lang="en-US" dirty="0"/>
              <a:t> Master circulars and Guidance note of ICAI</a:t>
            </a:r>
            <a:endParaRPr dirty="0"/>
          </a:p>
          <a:p>
            <a:r>
              <a:rPr dirty="0"/>
              <a:t>Apply skepticism</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Session Objective</a:t>
            </a:r>
          </a:p>
        </p:txBody>
      </p:sp>
      <p:sp>
        <p:nvSpPr>
          <p:cNvPr id="3" name="Content Placeholder 2"/>
          <p:cNvSpPr>
            <a:spLocks noGrp="1"/>
          </p:cNvSpPr>
          <p:nvPr>
            <p:ph idx="1"/>
          </p:nvPr>
        </p:nvSpPr>
        <p:spPr/>
        <p:txBody>
          <a:bodyPr/>
          <a:lstStyle/>
          <a:p>
            <a:r>
              <a:t>Audit advances</a:t>
            </a:r>
          </a:p>
          <a:p>
            <a:r>
              <a:t>Understand IRAC</a:t>
            </a:r>
          </a:p>
          <a:p>
            <a:r>
              <a:t>Identify NPA</a:t>
            </a:r>
          </a:p>
          <a:p>
            <a:r>
              <a:t>Agri &amp; Gold focus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Must read before starting audit</a:t>
            </a:r>
            <a:endParaRPr dirty="0"/>
          </a:p>
        </p:txBody>
      </p:sp>
      <p:sp>
        <p:nvSpPr>
          <p:cNvPr id="3" name="Content Placeholder 2"/>
          <p:cNvSpPr>
            <a:spLocks noGrp="1"/>
          </p:cNvSpPr>
          <p:nvPr>
            <p:ph idx="1"/>
          </p:nvPr>
        </p:nvSpPr>
        <p:spPr/>
        <p:txBody>
          <a:bodyPr/>
          <a:lstStyle/>
          <a:p>
            <a:r>
              <a:rPr lang="en-US" dirty="0"/>
              <a:t>Master Circulars issued by RBI</a:t>
            </a:r>
            <a:endParaRPr dirty="0"/>
          </a:p>
          <a:p>
            <a:r>
              <a:rPr lang="en-US" dirty="0"/>
              <a:t>Guidance note on Bank Audit issued by ICAI</a:t>
            </a:r>
          </a:p>
          <a:p>
            <a:endParaRPr lang="en-US" dirty="0"/>
          </a:p>
          <a:p>
            <a:r>
              <a:rPr lang="en-US" dirty="0"/>
              <a:t>Note:- Banks internal circulars cant </a:t>
            </a:r>
            <a:r>
              <a:rPr lang="en-US" dirty="0" err="1"/>
              <a:t>overrider</a:t>
            </a:r>
            <a:r>
              <a:rPr lang="en-US" dirty="0"/>
              <a:t> RBI Circulars </a:t>
            </a:r>
            <a:endParaRP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B71C98-674A-40B3-868F-08A8A8958736}"/>
              </a:ext>
            </a:extLst>
          </p:cNvPr>
          <p:cNvSpPr>
            <a:spLocks noGrp="1"/>
          </p:cNvSpPr>
          <p:nvPr>
            <p:ph type="title"/>
          </p:nvPr>
        </p:nvSpPr>
        <p:spPr/>
        <p:txBody>
          <a:bodyPr/>
          <a:lstStyle/>
          <a:p>
            <a:r>
              <a:rPr lang="en-US" dirty="0"/>
              <a:t>Working Before Audit </a:t>
            </a:r>
            <a:endParaRPr lang="en-IN" dirty="0"/>
          </a:p>
        </p:txBody>
      </p:sp>
      <p:sp>
        <p:nvSpPr>
          <p:cNvPr id="3" name="Content Placeholder 2">
            <a:extLst>
              <a:ext uri="{FF2B5EF4-FFF2-40B4-BE49-F238E27FC236}">
                <a16:creationId xmlns:a16="http://schemas.microsoft.com/office/drawing/2014/main" id="{F227105B-2417-435A-8654-8DFD269698AB}"/>
              </a:ext>
            </a:extLst>
          </p:cNvPr>
          <p:cNvSpPr>
            <a:spLocks noGrp="1"/>
          </p:cNvSpPr>
          <p:nvPr>
            <p:ph idx="1"/>
          </p:nvPr>
        </p:nvSpPr>
        <p:spPr/>
        <p:txBody>
          <a:bodyPr/>
          <a:lstStyle/>
          <a:p>
            <a:r>
              <a:rPr lang="en-US" dirty="0"/>
              <a:t>NOC from Previous Auditor</a:t>
            </a:r>
          </a:p>
          <a:p>
            <a:r>
              <a:rPr lang="en-US" dirty="0"/>
              <a:t>We hereby convey our acceptance of the said assignment, </a:t>
            </a:r>
            <a:r>
              <a:rPr lang="en-US" b="1" dirty="0"/>
              <a:t>subject to timely availability of all necessary books of account, records, statements, and supporting documents</a:t>
            </a:r>
            <a:r>
              <a:rPr lang="en-US" dirty="0"/>
              <a:t> required for the purpose of audit.</a:t>
            </a:r>
          </a:p>
          <a:p>
            <a:r>
              <a:rPr lang="en-US" dirty="0"/>
              <a:t>Send mail/reminder to branch for required </a:t>
            </a:r>
            <a:r>
              <a:rPr lang="en-US" dirty="0" err="1"/>
              <a:t>dcocument</a:t>
            </a:r>
            <a:r>
              <a:rPr lang="en-US" dirty="0"/>
              <a:t> with CC to LHO </a:t>
            </a:r>
            <a:endParaRPr lang="en-IN" dirty="0"/>
          </a:p>
        </p:txBody>
      </p:sp>
    </p:spTree>
    <p:extLst>
      <p:ext uri="{BB962C8B-B14F-4D97-AF65-F5344CB8AC3E}">
        <p14:creationId xmlns:p14="http://schemas.microsoft.com/office/powerpoint/2010/main" val="17019865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NPA Definition</a:t>
            </a:r>
          </a:p>
        </p:txBody>
      </p:sp>
      <p:sp>
        <p:nvSpPr>
          <p:cNvPr id="3" name="Content Placeholder 2"/>
          <p:cNvSpPr>
            <a:spLocks noGrp="1"/>
          </p:cNvSpPr>
          <p:nvPr>
            <p:ph idx="1"/>
          </p:nvPr>
        </p:nvSpPr>
        <p:spPr/>
        <p:txBody>
          <a:bodyPr/>
          <a:lstStyle/>
          <a:p>
            <a:r>
              <a:rPr dirty="0"/>
              <a:t>Ceases to generate income</a:t>
            </a:r>
          </a:p>
          <a:p>
            <a:r>
              <a:rPr dirty="0"/>
              <a:t>Recovery based</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90 Days Norm</a:t>
            </a:r>
          </a:p>
        </p:txBody>
      </p:sp>
      <p:sp>
        <p:nvSpPr>
          <p:cNvPr id="3" name="Content Placeholder 2"/>
          <p:cNvSpPr>
            <a:spLocks noGrp="1"/>
          </p:cNvSpPr>
          <p:nvPr>
            <p:ph idx="1"/>
          </p:nvPr>
        </p:nvSpPr>
        <p:spPr/>
        <p:txBody>
          <a:bodyPr/>
          <a:lstStyle/>
          <a:p>
            <a:r>
              <a:rPr dirty="0"/>
              <a:t>Term loan &gt;90 days</a:t>
            </a:r>
          </a:p>
          <a:p>
            <a:r>
              <a:rPr dirty="0"/>
              <a:t>Bills &gt;90 days</a:t>
            </a:r>
            <a:endParaRPr lang="en-US" dirty="0"/>
          </a:p>
          <a:p>
            <a:r>
              <a:rPr lang="en-US" dirty="0"/>
              <a:t>9</a:t>
            </a:r>
            <a:r>
              <a:rPr lang="en-IN" dirty="0"/>
              <a:t>0</a:t>
            </a:r>
            <a:r>
              <a:rPr lang="en-IN" baseline="30000" dirty="0"/>
              <a:t>th</a:t>
            </a:r>
            <a:r>
              <a:rPr lang="en-IN" dirty="0"/>
              <a:t> day it will become NPA after run of day end process </a:t>
            </a:r>
          </a:p>
          <a:p>
            <a:pPr marL="0" indent="0">
              <a:buNone/>
            </a:pPr>
            <a:endParaRP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Out of Order</a:t>
            </a:r>
          </a:p>
        </p:txBody>
      </p:sp>
      <p:sp>
        <p:nvSpPr>
          <p:cNvPr id="3" name="Content Placeholder 2"/>
          <p:cNvSpPr>
            <a:spLocks noGrp="1"/>
          </p:cNvSpPr>
          <p:nvPr>
            <p:ph idx="1"/>
          </p:nvPr>
        </p:nvSpPr>
        <p:spPr/>
        <p:txBody>
          <a:bodyPr/>
          <a:lstStyle/>
          <a:p>
            <a:r>
              <a:rPr dirty="0"/>
              <a:t>Excess DP 90 days</a:t>
            </a:r>
            <a:r>
              <a:rPr lang="en-US" dirty="0"/>
              <a:t> </a:t>
            </a:r>
          </a:p>
          <a:p>
            <a:endParaRPr dirty="0"/>
          </a:p>
          <a:p>
            <a:r>
              <a:rPr dirty="0"/>
              <a:t>No credits</a:t>
            </a:r>
            <a:r>
              <a:rPr lang="en-US" dirty="0"/>
              <a:t> in last 90 days</a:t>
            </a:r>
          </a:p>
          <a:p>
            <a:endParaRPr dirty="0"/>
          </a:p>
          <a:p>
            <a:r>
              <a:rPr dirty="0"/>
              <a:t>Credits &lt; interest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Agri Loans</a:t>
            </a:r>
          </a:p>
        </p:txBody>
      </p:sp>
      <p:sp>
        <p:nvSpPr>
          <p:cNvPr id="3" name="Content Placeholder 2"/>
          <p:cNvSpPr>
            <a:spLocks noGrp="1"/>
          </p:cNvSpPr>
          <p:nvPr>
            <p:ph idx="1"/>
          </p:nvPr>
        </p:nvSpPr>
        <p:spPr/>
        <p:txBody>
          <a:bodyPr>
            <a:normAutofit lnSpcReduction="10000"/>
          </a:bodyPr>
          <a:lstStyle/>
          <a:p>
            <a:r>
              <a:rPr dirty="0"/>
              <a:t>2 crop seasons</a:t>
            </a:r>
            <a:r>
              <a:rPr lang="en-US" dirty="0"/>
              <a:t> for short term</a:t>
            </a:r>
            <a:endParaRPr dirty="0"/>
          </a:p>
          <a:p>
            <a:r>
              <a:rPr dirty="0"/>
              <a:t>1 crop season</a:t>
            </a:r>
            <a:r>
              <a:rPr lang="en-US" dirty="0"/>
              <a:t> for long term </a:t>
            </a:r>
          </a:p>
          <a:p>
            <a:r>
              <a:rPr lang="en-US" dirty="0"/>
              <a:t> Guidance note of ICAI</a:t>
            </a:r>
          </a:p>
          <a:p>
            <a:r>
              <a:rPr lang="en-IN" b="1" u="sng" dirty="0"/>
              <a:t>Chapter 10: Advances – Agriculture  </a:t>
            </a:r>
            <a:r>
              <a:rPr lang="en-IN" dirty="0"/>
              <a:t>406-443 </a:t>
            </a:r>
          </a:p>
          <a:p>
            <a:pPr algn="just"/>
            <a:r>
              <a:rPr lang="en-US" dirty="0"/>
              <a:t>The crop season for each crop, which means the period up to harvesting of the crops raised, would be as determined by the SLBC in each State. Depending upon the duration of crops raised by an agriculturist, the above NPA norms would also be made applicable to agricultural term loans availed of by him. (421)</a:t>
            </a: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Gold Loans</a:t>
            </a:r>
          </a:p>
        </p:txBody>
      </p:sp>
      <p:sp>
        <p:nvSpPr>
          <p:cNvPr id="3" name="Content Placeholder 2"/>
          <p:cNvSpPr>
            <a:spLocks noGrp="1"/>
          </p:cNvSpPr>
          <p:nvPr>
            <p:ph idx="1"/>
          </p:nvPr>
        </p:nvSpPr>
        <p:spPr/>
        <p:txBody>
          <a:bodyPr/>
          <a:lstStyle/>
          <a:p>
            <a:r>
              <a:rPr lang="en-US" dirty="0"/>
              <a:t>Maximum Loan are NPA</a:t>
            </a:r>
          </a:p>
          <a:p>
            <a:r>
              <a:rPr lang="en-US" dirty="0"/>
              <a:t>No new loan for repayment of old loan.</a:t>
            </a:r>
          </a:p>
          <a:p>
            <a:r>
              <a:rPr dirty="0"/>
              <a:t>Valuation risk</a:t>
            </a:r>
          </a:p>
          <a:p>
            <a:r>
              <a:rPr dirty="0"/>
              <a:t>LTV compliance</a:t>
            </a:r>
            <a:endParaRPr lang="en-US" dirty="0"/>
          </a:p>
          <a:p>
            <a:pPr marL="0" indent="0">
              <a:buNone/>
            </a:pPr>
            <a:endParaRPr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B8502691-933B-45FE-8764-BA278511EF27}"/>
    </a:ext>
  </a:extLst>
</a:theme>
</file>

<file path=docProps/app.xml><?xml version="1.0" encoding="utf-8"?>
<Properties xmlns="http://schemas.openxmlformats.org/officeDocument/2006/extended-properties" xmlns:vt="http://schemas.openxmlformats.org/officeDocument/2006/docPropsVTypes">
  <Template>Ion Boardroom</Template>
  <TotalTime>70</TotalTime>
  <Words>294</Words>
  <Application>Microsoft Office PowerPoint</Application>
  <PresentationFormat>On-screen Show (4:3)</PresentationFormat>
  <Paragraphs>51</Paragraphs>
  <Slides>12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Century Gothic</vt:lpstr>
      <vt:lpstr>Wingdings 3</vt:lpstr>
      <vt:lpstr>Ion Boardroom</vt:lpstr>
      <vt:lpstr>Practical approach to audit of Bank Loan</vt:lpstr>
      <vt:lpstr>Session Objective</vt:lpstr>
      <vt:lpstr>Must read before starting audit</vt:lpstr>
      <vt:lpstr>Working Before Audit </vt:lpstr>
      <vt:lpstr>NPA Definition</vt:lpstr>
      <vt:lpstr>90 Days Norm</vt:lpstr>
      <vt:lpstr>Out of Order</vt:lpstr>
      <vt:lpstr>Agri Loans</vt:lpstr>
      <vt:lpstr>Gold Loans</vt:lpstr>
      <vt:lpstr>Restructuring</vt:lpstr>
      <vt:lpstr>Audit Approach</vt:lpstr>
      <vt:lpstr>Conclusion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Bank Audit Training</dc:title>
  <dc:subject/>
  <dc:creator/>
  <cp:keywords/>
  <dc:description>generated using python-pptx</dc:description>
  <cp:lastModifiedBy>Lenovo</cp:lastModifiedBy>
  <cp:revision>6</cp:revision>
  <dcterms:created xsi:type="dcterms:W3CDTF">2013-01-27T09:14:16Z</dcterms:created>
  <dcterms:modified xsi:type="dcterms:W3CDTF">2026-03-20T08:39:16Z</dcterms:modified>
  <cp:category/>
</cp:coreProperties>
</file>